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ags/tag13.xml" ContentType="application/vnd.openxmlformats-officedocument.presentationml.tags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0.xml" ContentType="application/vnd.openxmlformats-officedocument.presentationml.notesSlide+xml"/>
  <Override PartName="/ppt/tags/tag15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39"/>
  </p:notesMasterIdLst>
  <p:handoutMasterIdLst>
    <p:handoutMasterId r:id="rId40"/>
  </p:handoutMasterIdLst>
  <p:sldIdLst>
    <p:sldId id="274" r:id="rId5"/>
    <p:sldId id="793" r:id="rId6"/>
    <p:sldId id="550" r:id="rId7"/>
    <p:sldId id="489" r:id="rId8"/>
    <p:sldId id="291" r:id="rId9"/>
    <p:sldId id="779" r:id="rId10"/>
    <p:sldId id="744" r:id="rId11"/>
    <p:sldId id="583" r:id="rId12"/>
    <p:sldId id="756" r:id="rId13"/>
    <p:sldId id="386" r:id="rId14"/>
    <p:sldId id="440" r:id="rId15"/>
    <p:sldId id="810" r:id="rId16"/>
    <p:sldId id="582" r:id="rId17"/>
    <p:sldId id="809" r:id="rId18"/>
    <p:sldId id="332" r:id="rId19"/>
    <p:sldId id="745" r:id="rId20"/>
    <p:sldId id="564" r:id="rId21"/>
    <p:sldId id="780" r:id="rId22"/>
    <p:sldId id="572" r:id="rId23"/>
    <p:sldId id="574" r:id="rId24"/>
    <p:sldId id="732" r:id="rId25"/>
    <p:sldId id="811" r:id="rId26"/>
    <p:sldId id="573" r:id="rId27"/>
    <p:sldId id="334" r:id="rId28"/>
    <p:sldId id="554" r:id="rId29"/>
    <p:sldId id="326" r:id="rId30"/>
    <p:sldId id="808" r:id="rId31"/>
    <p:sldId id="801" r:id="rId32"/>
    <p:sldId id="394" r:id="rId33"/>
    <p:sldId id="377" r:id="rId34"/>
    <p:sldId id="446" r:id="rId35"/>
    <p:sldId id="445" r:id="rId36"/>
    <p:sldId id="486" r:id="rId37"/>
    <p:sldId id="802" r:id="rId38"/>
  </p:sldIdLst>
  <p:sldSz cx="12192000" cy="6858000"/>
  <p:notesSz cx="6858000" cy="9144000"/>
  <p:embeddedFontLst>
    <p:embeddedFont>
      <p:font typeface="Futura PT Book" panose="020B0502020204020303" pitchFamily="34" charset="77"/>
      <p:regular r:id="rId41"/>
    </p:embeddedFont>
    <p:embeddedFont>
      <p:font typeface="Futura PT Heavy" panose="020B0502020204020303" pitchFamily="34" charset="77"/>
      <p:regular r:id="rId42"/>
      <p:bold r:id="rId43"/>
    </p:embeddedFont>
    <p:embeddedFont>
      <p:font typeface="Gill Sans MT" panose="020B0502020104020203" pitchFamily="34" charset="77"/>
      <p:regular r:id="rId44"/>
      <p:bold r:id="rId45"/>
      <p:italic r:id="rId46"/>
      <p:boldItalic r:id="rId47"/>
    </p:embeddedFont>
    <p:embeddedFont>
      <p:font typeface="HALDEN PAINTED SOLID" pitchFamily="2" charset="0"/>
      <p:regular r:id="rId48"/>
    </p:embeddedFont>
    <p:embeddedFont>
      <p:font typeface="Montserrat Medium" pitchFamily="2" charset="77"/>
      <p:regular r:id="rId49"/>
      <p:italic r:id="rId50"/>
    </p:embeddedFont>
    <p:embeddedFont>
      <p:font typeface="Montserrat SemiBold" pitchFamily="2" charset="77"/>
      <p:regular r:id="rId51"/>
      <p:bold r:id="rId52"/>
      <p:italic r:id="rId53"/>
      <p:boldItalic r:id="rId54"/>
    </p:embeddedFont>
    <p:embeddedFont>
      <p:font typeface="Roboto" panose="02000000000000000000" pitchFamily="2" charset="0"/>
      <p:regular r:id="rId55"/>
      <p:bold r:id="rId56"/>
      <p:italic r:id="rId57"/>
      <p:boldItalic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7680" userDrawn="1">
          <p15:clr>
            <a:srgbClr val="A4A3A4"/>
          </p15:clr>
        </p15:guide>
        <p15:guide id="3" pos="312" userDrawn="1">
          <p15:clr>
            <a:srgbClr val="A4A3A4"/>
          </p15:clr>
        </p15:guide>
        <p15:guide id="5" pos="7368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320" userDrawn="1">
          <p15:clr>
            <a:srgbClr val="A4A3A4"/>
          </p15:clr>
        </p15:guide>
        <p15:guide id="8" orient="horz" pos="264" userDrawn="1">
          <p15:clr>
            <a:srgbClr val="A4A3A4"/>
          </p15:clr>
        </p15:guide>
        <p15:guide id="9" orient="horz" pos="2160" userDrawn="1">
          <p15:clr>
            <a:srgbClr val="A4A3A4"/>
          </p15:clr>
        </p15:guide>
        <p15:guide id="10" orient="horz" pos="40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3D11719-5021-BCDE-E260-BC259C058FD1}" name="Alison Grade" initials="AG" userId="S::alison@mission.guru::7022a722-a8be-4964-bf49-bef6614b9be7" providerId="AD"/>
  <p188:author id="{6BDF2266-FE4E-AB35-FE42-724F3D803085}" name="Luke Oliveira-Davies" initials="LOD" userId="S::luke@mission.guru::0942e8cb-f04c-42dd-9d18-a5d0a37a992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1C38"/>
    <a:srgbClr val="FFB41F"/>
    <a:srgbClr val="D6D6D6"/>
    <a:srgbClr val="FFFFFF"/>
    <a:srgbClr val="A457D1"/>
    <a:srgbClr val="CAA347"/>
    <a:srgbClr val="FFCE58"/>
    <a:srgbClr val="D13910"/>
    <a:srgbClr val="EC4110"/>
    <a:srgbClr val="C23E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4E2E9A-9C52-A542-AE61-50702B1B1282}" v="275" dt="2026-09-07T12:03:49.2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85"/>
    <p:restoredTop sz="76819"/>
  </p:normalViewPr>
  <p:slideViewPr>
    <p:cSldViewPr snapToGrid="0">
      <p:cViewPr>
        <p:scale>
          <a:sx n="80" d="100"/>
          <a:sy n="80" d="100"/>
        </p:scale>
        <p:origin x="3088" y="1456"/>
      </p:cViewPr>
      <p:guideLst>
        <p:guide/>
        <p:guide pos="7680"/>
        <p:guide pos="312"/>
        <p:guide pos="7368"/>
        <p:guide orient="horz"/>
        <p:guide orient="horz" pos="4320"/>
        <p:guide orient="horz" pos="264"/>
        <p:guide orient="horz" pos="2160"/>
        <p:guide orient="horz" pos="40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4" d="100"/>
        <a:sy n="84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3952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font" Target="fonts/font15.fntdata"/><Relationship Id="rId63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font" Target="fonts/font18.fntdata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font" Target="fonts/font16.fntdata"/><Relationship Id="rId64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font" Target="fonts/font1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6.fntdata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9.fntdata"/><Relationship Id="rId57" Type="http://schemas.openxmlformats.org/officeDocument/2006/relationships/font" Target="fonts/font17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svg"/><Relationship Id="rId1" Type="http://schemas.openxmlformats.org/officeDocument/2006/relationships/image" Target="../media/image34.svg"/><Relationship Id="rId6" Type="http://schemas.openxmlformats.org/officeDocument/2006/relationships/image" Target="../media/image39.svg"/><Relationship Id="rId5" Type="http://schemas.openxmlformats.org/officeDocument/2006/relationships/image" Target="../media/image38.svg"/><Relationship Id="rId4" Type="http://schemas.openxmlformats.org/officeDocument/2006/relationships/image" Target="../media/image37.sv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ov.uk/log-in-file-self-assessment-tax-return/register-if-youre-self-employed" TargetMode="External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svg"/><Relationship Id="rId1" Type="http://schemas.openxmlformats.org/officeDocument/2006/relationships/image" Target="../media/image49.svg"/><Relationship Id="rId4" Type="http://schemas.openxmlformats.org/officeDocument/2006/relationships/image" Target="../media/image52.svg"/></Relationships>
</file>

<file path=ppt/diagrams/_rels/data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svg"/><Relationship Id="rId1" Type="http://schemas.openxmlformats.org/officeDocument/2006/relationships/image" Target="../media/image5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svg"/><Relationship Id="rId1" Type="http://schemas.openxmlformats.org/officeDocument/2006/relationships/image" Target="../media/image34.svg"/><Relationship Id="rId6" Type="http://schemas.openxmlformats.org/officeDocument/2006/relationships/image" Target="../media/image39.svg"/><Relationship Id="rId5" Type="http://schemas.openxmlformats.org/officeDocument/2006/relationships/image" Target="../media/image38.svg"/><Relationship Id="rId4" Type="http://schemas.openxmlformats.org/officeDocument/2006/relationships/image" Target="../media/image37.sv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ov.uk/log-in-file-self-assessment-tax-return/register-if-youre-self-employed" TargetMode="External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svg"/><Relationship Id="rId1" Type="http://schemas.openxmlformats.org/officeDocument/2006/relationships/image" Target="../media/image49.svg"/><Relationship Id="rId4" Type="http://schemas.openxmlformats.org/officeDocument/2006/relationships/image" Target="../media/image52.svg"/></Relationships>
</file>

<file path=ppt/diagrams/_rels/drawing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svg"/><Relationship Id="rId1" Type="http://schemas.openxmlformats.org/officeDocument/2006/relationships/image" Target="../media/image5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2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FCF110-BD07-4262-992E-900BFDC89674}" type="doc">
      <dgm:prSet loTypeId="urn:microsoft.com/office/officeart/2018/5/layout/CenteredIconLabelDescriptionList" loCatId="icon" qsTypeId="urn:microsoft.com/office/officeart/2005/8/quickstyle/simple1#57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2474D36-2FAC-4E07-887E-FFFAF95DBFB4}">
      <dgm:prSet custT="1"/>
      <dgm:spPr/>
      <dgm:t>
        <a:bodyPr anchor="t"/>
        <a:lstStyle/>
        <a:p>
          <a:pPr>
            <a:lnSpc>
              <a:spcPct val="100000"/>
            </a:lnSpc>
            <a:defRPr b="1"/>
          </a:pPr>
          <a:r>
            <a:rPr lang="en-US" sz="1800" strike="noStrike" dirty="0">
              <a:solidFill>
                <a:schemeClr val="tx1"/>
              </a:solidFill>
            </a:rPr>
            <a:t>Household</a:t>
          </a:r>
        </a:p>
      </dgm:t>
    </dgm:pt>
    <dgm:pt modelId="{ACAAEA86-121E-42B1-849A-B592613F2562}" type="parTrans" cxnId="{919209AA-C587-4E96-A2EC-854D381DEC88}">
      <dgm:prSet/>
      <dgm:spPr/>
      <dgm:t>
        <a:bodyPr/>
        <a:lstStyle/>
        <a:p>
          <a:endParaRPr lang="en-US" sz="2400"/>
        </a:p>
      </dgm:t>
    </dgm:pt>
    <dgm:pt modelId="{74EC465A-ABB9-43AD-846D-59FDD43EE615}" type="sibTrans" cxnId="{919209AA-C587-4E96-A2EC-854D381DEC88}">
      <dgm:prSet/>
      <dgm:spPr/>
      <dgm:t>
        <a:bodyPr/>
        <a:lstStyle/>
        <a:p>
          <a:endParaRPr lang="en-US" sz="2400"/>
        </a:p>
      </dgm:t>
    </dgm:pt>
    <dgm:pt modelId="{3D656DE8-B424-457A-944C-9A5BE315086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Mortgage</a:t>
          </a:r>
        </a:p>
      </dgm:t>
    </dgm:pt>
    <dgm:pt modelId="{A3C82570-DCCA-43CF-83BC-89F3723F6222}" type="parTrans" cxnId="{D5F68110-0F1A-4873-9661-FA98339DB9BE}">
      <dgm:prSet/>
      <dgm:spPr/>
      <dgm:t>
        <a:bodyPr/>
        <a:lstStyle/>
        <a:p>
          <a:endParaRPr lang="en-US" sz="2400"/>
        </a:p>
      </dgm:t>
    </dgm:pt>
    <dgm:pt modelId="{2F67944C-F6AA-4FE6-85E6-4F9E3BE276AB}" type="sibTrans" cxnId="{D5F68110-0F1A-4873-9661-FA98339DB9BE}">
      <dgm:prSet/>
      <dgm:spPr/>
      <dgm:t>
        <a:bodyPr/>
        <a:lstStyle/>
        <a:p>
          <a:endParaRPr lang="en-US" sz="2400"/>
        </a:p>
      </dgm:t>
    </dgm:pt>
    <dgm:pt modelId="{A3056399-85AC-4AF7-961F-9BD4676C090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>
              <a:solidFill>
                <a:schemeClr val="tx1"/>
              </a:solidFill>
            </a:rPr>
            <a:t>Council tax</a:t>
          </a:r>
        </a:p>
      </dgm:t>
    </dgm:pt>
    <dgm:pt modelId="{02781411-F162-4144-9BB1-A6EEF0E2A9E8}" type="parTrans" cxnId="{63186B0D-6AEC-42A8-A33E-C7FDBCC74719}">
      <dgm:prSet/>
      <dgm:spPr/>
      <dgm:t>
        <a:bodyPr/>
        <a:lstStyle/>
        <a:p>
          <a:endParaRPr lang="en-US" sz="2400"/>
        </a:p>
      </dgm:t>
    </dgm:pt>
    <dgm:pt modelId="{CAB15B40-C831-4D73-AD50-D80A40A0B395}" type="sibTrans" cxnId="{63186B0D-6AEC-42A8-A33E-C7FDBCC74719}">
      <dgm:prSet/>
      <dgm:spPr/>
      <dgm:t>
        <a:bodyPr/>
        <a:lstStyle/>
        <a:p>
          <a:endParaRPr lang="en-US" sz="2400"/>
        </a:p>
      </dgm:t>
    </dgm:pt>
    <dgm:pt modelId="{69FC2FDC-D1C7-471E-844A-6C229DCBFA3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Utilities</a:t>
          </a:r>
        </a:p>
      </dgm:t>
    </dgm:pt>
    <dgm:pt modelId="{F6586BFC-D5CE-46B7-9A32-83A3543A5842}" type="parTrans" cxnId="{277EB5F5-DFC2-4C88-A101-C09870CB89F4}">
      <dgm:prSet/>
      <dgm:spPr/>
      <dgm:t>
        <a:bodyPr/>
        <a:lstStyle/>
        <a:p>
          <a:endParaRPr lang="en-US" sz="2400"/>
        </a:p>
      </dgm:t>
    </dgm:pt>
    <dgm:pt modelId="{CDF3ACD4-F272-4A93-9ACA-C483EBB7F83F}" type="sibTrans" cxnId="{277EB5F5-DFC2-4C88-A101-C09870CB89F4}">
      <dgm:prSet/>
      <dgm:spPr/>
      <dgm:t>
        <a:bodyPr/>
        <a:lstStyle/>
        <a:p>
          <a:endParaRPr lang="en-US" sz="2400"/>
        </a:p>
      </dgm:t>
    </dgm:pt>
    <dgm:pt modelId="{57755B5B-A8B8-4559-965E-35B44E93FE40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800" strike="noStrike" dirty="0">
              <a:solidFill>
                <a:schemeClr val="tx1"/>
              </a:solidFill>
            </a:rPr>
            <a:t>Transport</a:t>
          </a:r>
        </a:p>
      </dgm:t>
    </dgm:pt>
    <dgm:pt modelId="{B6B21778-A11A-42F8-92B7-D13951CB557F}" type="parTrans" cxnId="{4755638C-152A-4C97-B787-D4B58A1BA2D4}">
      <dgm:prSet/>
      <dgm:spPr/>
      <dgm:t>
        <a:bodyPr/>
        <a:lstStyle/>
        <a:p>
          <a:endParaRPr lang="en-US" sz="2400"/>
        </a:p>
      </dgm:t>
    </dgm:pt>
    <dgm:pt modelId="{164310C8-54BB-4385-B495-FFC8AF496547}" type="sibTrans" cxnId="{4755638C-152A-4C97-B787-D4B58A1BA2D4}">
      <dgm:prSet/>
      <dgm:spPr/>
      <dgm:t>
        <a:bodyPr/>
        <a:lstStyle/>
        <a:p>
          <a:endParaRPr lang="en-US" sz="2400"/>
        </a:p>
      </dgm:t>
    </dgm:pt>
    <dgm:pt modelId="{F10F6FB0-F5C4-4011-8CC9-B44F4DB3538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>
              <a:solidFill>
                <a:schemeClr val="tx1"/>
              </a:solidFill>
            </a:rPr>
            <a:t>Car finance</a:t>
          </a:r>
        </a:p>
      </dgm:t>
    </dgm:pt>
    <dgm:pt modelId="{BECACCD2-DF59-4C9B-A678-BA5B58BC2838}" type="parTrans" cxnId="{CBD8C581-6ED8-4C05-BDB2-3046B05050D5}">
      <dgm:prSet/>
      <dgm:spPr/>
      <dgm:t>
        <a:bodyPr/>
        <a:lstStyle/>
        <a:p>
          <a:endParaRPr lang="en-US" sz="2400"/>
        </a:p>
      </dgm:t>
    </dgm:pt>
    <dgm:pt modelId="{44FD95BB-528C-4356-B2B5-7F9EC3932AC9}" type="sibTrans" cxnId="{CBD8C581-6ED8-4C05-BDB2-3046B05050D5}">
      <dgm:prSet/>
      <dgm:spPr/>
      <dgm:t>
        <a:bodyPr/>
        <a:lstStyle/>
        <a:p>
          <a:endParaRPr lang="en-US" sz="2400"/>
        </a:p>
      </dgm:t>
    </dgm:pt>
    <dgm:pt modelId="{3731225F-610D-40B8-AEB9-249A260B0C0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Public transport</a:t>
          </a:r>
        </a:p>
      </dgm:t>
    </dgm:pt>
    <dgm:pt modelId="{B7427FD3-F8B8-4BB9-9E60-BBF4CB452FAB}" type="parTrans" cxnId="{05370A69-0300-48BE-A02A-93316C567C63}">
      <dgm:prSet/>
      <dgm:spPr/>
      <dgm:t>
        <a:bodyPr/>
        <a:lstStyle/>
        <a:p>
          <a:endParaRPr lang="en-US" sz="2400"/>
        </a:p>
      </dgm:t>
    </dgm:pt>
    <dgm:pt modelId="{2ED1814C-D1B6-45A2-A5B8-6117B0CF7E5F}" type="sibTrans" cxnId="{05370A69-0300-48BE-A02A-93316C567C63}">
      <dgm:prSet/>
      <dgm:spPr/>
      <dgm:t>
        <a:bodyPr/>
        <a:lstStyle/>
        <a:p>
          <a:endParaRPr lang="en-US" sz="2400"/>
        </a:p>
      </dgm:t>
    </dgm:pt>
    <dgm:pt modelId="{400B7592-6FAD-4931-8EF1-533F44671AFD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800" strike="noStrike">
              <a:solidFill>
                <a:schemeClr val="tx1"/>
              </a:solidFill>
            </a:rPr>
            <a:t>Personal</a:t>
          </a:r>
        </a:p>
      </dgm:t>
    </dgm:pt>
    <dgm:pt modelId="{9162A4D7-B1A0-4195-9DE8-8B317D198925}" type="parTrans" cxnId="{33BEFC2E-8BF0-4CF4-832C-567872FC0D36}">
      <dgm:prSet/>
      <dgm:spPr/>
      <dgm:t>
        <a:bodyPr/>
        <a:lstStyle/>
        <a:p>
          <a:endParaRPr lang="en-US" sz="2400"/>
        </a:p>
      </dgm:t>
    </dgm:pt>
    <dgm:pt modelId="{C76E5E99-B15C-4873-980C-D6D23C381F76}" type="sibTrans" cxnId="{33BEFC2E-8BF0-4CF4-832C-567872FC0D36}">
      <dgm:prSet/>
      <dgm:spPr/>
      <dgm:t>
        <a:bodyPr/>
        <a:lstStyle/>
        <a:p>
          <a:endParaRPr lang="en-US" sz="2400"/>
        </a:p>
      </dgm:t>
    </dgm:pt>
    <dgm:pt modelId="{43BAF8D5-35C7-483C-A8DD-608CB4C2D9E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Groceries</a:t>
          </a:r>
        </a:p>
      </dgm:t>
    </dgm:pt>
    <dgm:pt modelId="{79AF8FBF-BDF5-4008-ABFA-D7A1B4A9A0AB}" type="parTrans" cxnId="{EF58032E-84F7-49A2-AD4A-252A56F7BF24}">
      <dgm:prSet/>
      <dgm:spPr/>
      <dgm:t>
        <a:bodyPr/>
        <a:lstStyle/>
        <a:p>
          <a:endParaRPr lang="en-US" sz="2400"/>
        </a:p>
      </dgm:t>
    </dgm:pt>
    <dgm:pt modelId="{4CE1FE36-CDDF-4B93-872E-E5C4D9090F0A}" type="sibTrans" cxnId="{EF58032E-84F7-49A2-AD4A-252A56F7BF24}">
      <dgm:prSet/>
      <dgm:spPr/>
      <dgm:t>
        <a:bodyPr/>
        <a:lstStyle/>
        <a:p>
          <a:endParaRPr lang="en-US" sz="2400"/>
        </a:p>
      </dgm:t>
    </dgm:pt>
    <dgm:pt modelId="{FDFD6318-E2AC-424D-BCAA-15D0BF948DA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Entertainment</a:t>
          </a:r>
        </a:p>
      </dgm:t>
    </dgm:pt>
    <dgm:pt modelId="{6E861C96-CA6E-41C4-A1B9-6ED438EF2D5E}" type="parTrans" cxnId="{AF69141A-64B3-4EA5-B36D-181E114AB512}">
      <dgm:prSet/>
      <dgm:spPr/>
      <dgm:t>
        <a:bodyPr/>
        <a:lstStyle/>
        <a:p>
          <a:endParaRPr lang="en-US" sz="2400"/>
        </a:p>
      </dgm:t>
    </dgm:pt>
    <dgm:pt modelId="{930E2B91-7F5E-42BA-92B9-FE9251074534}" type="sibTrans" cxnId="{AF69141A-64B3-4EA5-B36D-181E114AB512}">
      <dgm:prSet/>
      <dgm:spPr/>
      <dgm:t>
        <a:bodyPr/>
        <a:lstStyle/>
        <a:p>
          <a:endParaRPr lang="en-US" sz="2400"/>
        </a:p>
      </dgm:t>
    </dgm:pt>
    <dgm:pt modelId="{F8213C38-09B2-4277-BC0F-3E1B9F8ACEE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Holidays</a:t>
          </a:r>
        </a:p>
      </dgm:t>
    </dgm:pt>
    <dgm:pt modelId="{4974304C-1A8B-4BC4-AE76-05E330802647}" type="parTrans" cxnId="{AD618D0F-88EA-4CD9-8D47-AC41366DB1EC}">
      <dgm:prSet/>
      <dgm:spPr/>
      <dgm:t>
        <a:bodyPr/>
        <a:lstStyle/>
        <a:p>
          <a:endParaRPr lang="en-US" sz="2400"/>
        </a:p>
      </dgm:t>
    </dgm:pt>
    <dgm:pt modelId="{99F5BF1B-3038-45D0-AFC1-51E63440ECC7}" type="sibTrans" cxnId="{AD618D0F-88EA-4CD9-8D47-AC41366DB1EC}">
      <dgm:prSet/>
      <dgm:spPr/>
      <dgm:t>
        <a:bodyPr/>
        <a:lstStyle/>
        <a:p>
          <a:endParaRPr lang="en-US" sz="2400"/>
        </a:p>
      </dgm:t>
    </dgm:pt>
    <dgm:pt modelId="{34CB1F20-EF83-4543-898E-A10B92DF983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Stuff for you</a:t>
          </a:r>
        </a:p>
      </dgm:t>
    </dgm:pt>
    <dgm:pt modelId="{8995428C-D42C-4A38-A908-530EF6A84F84}" type="parTrans" cxnId="{EA4983A9-AC01-45D8-9E68-ABC79D4C0539}">
      <dgm:prSet/>
      <dgm:spPr/>
      <dgm:t>
        <a:bodyPr/>
        <a:lstStyle/>
        <a:p>
          <a:endParaRPr lang="en-US" sz="2400"/>
        </a:p>
      </dgm:t>
    </dgm:pt>
    <dgm:pt modelId="{18141205-EEF9-46BA-A188-5A89EA50670C}" type="sibTrans" cxnId="{EA4983A9-AC01-45D8-9E68-ABC79D4C0539}">
      <dgm:prSet/>
      <dgm:spPr/>
      <dgm:t>
        <a:bodyPr/>
        <a:lstStyle/>
        <a:p>
          <a:endParaRPr lang="en-US" sz="2400"/>
        </a:p>
      </dgm:t>
    </dgm:pt>
    <dgm:pt modelId="{AD7BC780-0AEC-45B8-A957-C93DDA553789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800" strike="noStrike">
              <a:solidFill>
                <a:schemeClr val="tx1"/>
              </a:solidFill>
            </a:rPr>
            <a:t>Financial</a:t>
          </a:r>
        </a:p>
      </dgm:t>
    </dgm:pt>
    <dgm:pt modelId="{41E0D8FB-9D21-419E-BD41-73410B4F4E66}" type="parTrans" cxnId="{34D7B24D-CC64-455F-9F24-3E7F095A1905}">
      <dgm:prSet/>
      <dgm:spPr/>
      <dgm:t>
        <a:bodyPr/>
        <a:lstStyle/>
        <a:p>
          <a:endParaRPr lang="en-US" sz="2400"/>
        </a:p>
      </dgm:t>
    </dgm:pt>
    <dgm:pt modelId="{ADCD6A5C-E59C-4438-834E-1D28ECE3FE62}" type="sibTrans" cxnId="{34D7B24D-CC64-455F-9F24-3E7F095A1905}">
      <dgm:prSet/>
      <dgm:spPr/>
      <dgm:t>
        <a:bodyPr/>
        <a:lstStyle/>
        <a:p>
          <a:endParaRPr lang="en-US" sz="2400"/>
        </a:p>
      </dgm:t>
    </dgm:pt>
    <dgm:pt modelId="{CF1C2B89-9074-42A5-A3C3-5AB6C7B6FEB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Savings plan</a:t>
          </a:r>
        </a:p>
      </dgm:t>
    </dgm:pt>
    <dgm:pt modelId="{6BAE495A-5263-4C72-BEBF-1D306F3582E1}" type="parTrans" cxnId="{C330E64B-84A6-4E23-8A1A-B6C03E067F8D}">
      <dgm:prSet/>
      <dgm:spPr/>
      <dgm:t>
        <a:bodyPr/>
        <a:lstStyle/>
        <a:p>
          <a:endParaRPr lang="en-US" sz="2400"/>
        </a:p>
      </dgm:t>
    </dgm:pt>
    <dgm:pt modelId="{FF6493CA-D94E-4E60-91B2-8AEC7FFD5773}" type="sibTrans" cxnId="{C330E64B-84A6-4E23-8A1A-B6C03E067F8D}">
      <dgm:prSet/>
      <dgm:spPr/>
      <dgm:t>
        <a:bodyPr/>
        <a:lstStyle/>
        <a:p>
          <a:endParaRPr lang="en-US" sz="2400"/>
        </a:p>
      </dgm:t>
    </dgm:pt>
    <dgm:pt modelId="{7959B347-A308-4CC2-B1AC-45A33F47F99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Loans</a:t>
          </a:r>
        </a:p>
      </dgm:t>
    </dgm:pt>
    <dgm:pt modelId="{5A8FCA58-0628-46D6-81B3-59C3F6A7D41B}" type="parTrans" cxnId="{B6A8FCA4-D33C-4E4B-9AC4-4EB838CCE5FF}">
      <dgm:prSet/>
      <dgm:spPr/>
      <dgm:t>
        <a:bodyPr/>
        <a:lstStyle/>
        <a:p>
          <a:endParaRPr lang="en-US" sz="2400"/>
        </a:p>
      </dgm:t>
    </dgm:pt>
    <dgm:pt modelId="{226FE9E9-1AC2-426A-B065-4671271CD1D7}" type="sibTrans" cxnId="{B6A8FCA4-D33C-4E4B-9AC4-4EB838CCE5FF}">
      <dgm:prSet/>
      <dgm:spPr/>
      <dgm:t>
        <a:bodyPr/>
        <a:lstStyle/>
        <a:p>
          <a:endParaRPr lang="en-US" sz="2400"/>
        </a:p>
      </dgm:t>
    </dgm:pt>
    <dgm:pt modelId="{FFB20346-7369-481C-AC07-D55DBEA9B680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800" strike="noStrike">
              <a:solidFill>
                <a:schemeClr val="tx1"/>
              </a:solidFill>
            </a:rPr>
            <a:t>Other</a:t>
          </a:r>
        </a:p>
      </dgm:t>
    </dgm:pt>
    <dgm:pt modelId="{21F14958-153B-49A9-9934-6EE3580C0E63}" type="parTrans" cxnId="{624EE43C-0268-4E49-ABA4-0E372E559D4F}">
      <dgm:prSet/>
      <dgm:spPr/>
      <dgm:t>
        <a:bodyPr/>
        <a:lstStyle/>
        <a:p>
          <a:endParaRPr lang="en-US" sz="2400"/>
        </a:p>
      </dgm:t>
    </dgm:pt>
    <dgm:pt modelId="{5A25761E-DD4A-4FA1-AA0E-CFED6EAC19A2}" type="sibTrans" cxnId="{624EE43C-0268-4E49-ABA4-0E372E559D4F}">
      <dgm:prSet/>
      <dgm:spPr/>
      <dgm:t>
        <a:bodyPr/>
        <a:lstStyle/>
        <a:p>
          <a:endParaRPr lang="en-US" sz="2400"/>
        </a:p>
      </dgm:t>
    </dgm:pt>
    <dgm:pt modelId="{DADAD449-C35C-450C-A714-FF311AD1005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>
              <a:solidFill>
                <a:schemeClr val="tx1"/>
              </a:solidFill>
            </a:rPr>
            <a:t>School fees</a:t>
          </a:r>
        </a:p>
      </dgm:t>
    </dgm:pt>
    <dgm:pt modelId="{CE1404AB-D042-45A9-942F-032899C3633A}" type="parTrans" cxnId="{8308D7C2-0426-4A55-9801-C1CD71935A93}">
      <dgm:prSet/>
      <dgm:spPr/>
      <dgm:t>
        <a:bodyPr/>
        <a:lstStyle/>
        <a:p>
          <a:endParaRPr lang="en-US" sz="2400"/>
        </a:p>
      </dgm:t>
    </dgm:pt>
    <dgm:pt modelId="{E11C10D1-5EF3-4312-9179-96C1401975E9}" type="sibTrans" cxnId="{8308D7C2-0426-4A55-9801-C1CD71935A93}">
      <dgm:prSet/>
      <dgm:spPr/>
      <dgm:t>
        <a:bodyPr/>
        <a:lstStyle/>
        <a:p>
          <a:endParaRPr lang="en-US" sz="2400"/>
        </a:p>
      </dgm:t>
    </dgm:pt>
    <dgm:pt modelId="{80106A33-6C93-4A5E-90F0-91E0E25085E4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800" strike="noStrike">
              <a:solidFill>
                <a:schemeClr val="tx1"/>
              </a:solidFill>
            </a:rPr>
            <a:t>Tools of the Trade</a:t>
          </a:r>
        </a:p>
      </dgm:t>
    </dgm:pt>
    <dgm:pt modelId="{128EC52B-3012-4E13-83D4-BF9A00C8823C}" type="parTrans" cxnId="{5084C1A6-78E5-4D58-A650-ECD0991FEDE6}">
      <dgm:prSet/>
      <dgm:spPr/>
      <dgm:t>
        <a:bodyPr/>
        <a:lstStyle/>
        <a:p>
          <a:endParaRPr lang="en-US" sz="2400"/>
        </a:p>
      </dgm:t>
    </dgm:pt>
    <dgm:pt modelId="{54180676-F427-45BA-9CB0-AC0E7F807DC2}" type="sibTrans" cxnId="{5084C1A6-78E5-4D58-A650-ECD0991FEDE6}">
      <dgm:prSet/>
      <dgm:spPr/>
      <dgm:t>
        <a:bodyPr/>
        <a:lstStyle/>
        <a:p>
          <a:endParaRPr lang="en-US" sz="2400"/>
        </a:p>
      </dgm:t>
    </dgm:pt>
    <dgm:pt modelId="{A5043D16-B084-4ADC-84F2-918B8070A3C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Equipment</a:t>
          </a:r>
        </a:p>
      </dgm:t>
    </dgm:pt>
    <dgm:pt modelId="{681A9C53-11F0-4348-840D-CEAF9FDA43A1}" type="parTrans" cxnId="{55F948CB-F67A-442A-A3CE-00960F03D8AE}">
      <dgm:prSet/>
      <dgm:spPr/>
      <dgm:t>
        <a:bodyPr/>
        <a:lstStyle/>
        <a:p>
          <a:endParaRPr lang="en-US" sz="2400"/>
        </a:p>
      </dgm:t>
    </dgm:pt>
    <dgm:pt modelId="{2D99BFD6-7658-4C23-85B5-CF291574B993}" type="sibTrans" cxnId="{55F948CB-F67A-442A-A3CE-00960F03D8AE}">
      <dgm:prSet/>
      <dgm:spPr/>
      <dgm:t>
        <a:bodyPr/>
        <a:lstStyle/>
        <a:p>
          <a:endParaRPr lang="en-US" sz="2400"/>
        </a:p>
      </dgm:t>
    </dgm:pt>
    <dgm:pt modelId="{D1583E43-BA9B-534F-AD2B-D66ACF45C25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Rent</a:t>
          </a:r>
        </a:p>
      </dgm:t>
    </dgm:pt>
    <dgm:pt modelId="{714F5F66-6682-5D4B-9B89-952B1B4B820F}" type="parTrans" cxnId="{13445E06-40E2-A94D-AD79-A4875E658CB4}">
      <dgm:prSet/>
      <dgm:spPr/>
      <dgm:t>
        <a:bodyPr/>
        <a:lstStyle/>
        <a:p>
          <a:endParaRPr lang="en-GB" sz="2400"/>
        </a:p>
      </dgm:t>
    </dgm:pt>
    <dgm:pt modelId="{F6C3C4E4-326D-B843-AE5D-14456D99CD70}" type="sibTrans" cxnId="{13445E06-40E2-A94D-AD79-A4875E658CB4}">
      <dgm:prSet/>
      <dgm:spPr/>
      <dgm:t>
        <a:bodyPr/>
        <a:lstStyle/>
        <a:p>
          <a:endParaRPr lang="en-GB"/>
        </a:p>
      </dgm:t>
    </dgm:pt>
    <dgm:pt modelId="{10966CC6-A822-F248-B962-EA13747EC58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Car running costs</a:t>
          </a:r>
        </a:p>
      </dgm:t>
    </dgm:pt>
    <dgm:pt modelId="{F2B1F830-0064-5045-9447-E2BBA01E6CDA}" type="parTrans" cxnId="{D8C1CEF6-636A-644F-A10B-16716B7BAC3B}">
      <dgm:prSet/>
      <dgm:spPr/>
      <dgm:t>
        <a:bodyPr/>
        <a:lstStyle/>
        <a:p>
          <a:endParaRPr lang="en-GB" sz="2400"/>
        </a:p>
      </dgm:t>
    </dgm:pt>
    <dgm:pt modelId="{244D43F6-B9D8-E045-9C13-59A0DE3BF94F}" type="sibTrans" cxnId="{D8C1CEF6-636A-644F-A10B-16716B7BAC3B}">
      <dgm:prSet/>
      <dgm:spPr/>
      <dgm:t>
        <a:bodyPr/>
        <a:lstStyle/>
        <a:p>
          <a:endParaRPr lang="en-GB"/>
        </a:p>
      </dgm:t>
    </dgm:pt>
    <dgm:pt modelId="{76756426-BADC-4342-B894-D36AB8BF6E8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Pension</a:t>
          </a:r>
        </a:p>
      </dgm:t>
    </dgm:pt>
    <dgm:pt modelId="{DFAE1126-5D1C-194A-B054-AF9F868AFD4A}" type="parTrans" cxnId="{BBC637F0-44B5-6745-90BB-284D0A5446FE}">
      <dgm:prSet/>
      <dgm:spPr/>
      <dgm:t>
        <a:bodyPr/>
        <a:lstStyle/>
        <a:p>
          <a:endParaRPr lang="en-GB" sz="2400"/>
        </a:p>
      </dgm:t>
    </dgm:pt>
    <dgm:pt modelId="{81C3059D-6AAE-C64D-ABE2-4631B535D334}" type="sibTrans" cxnId="{BBC637F0-44B5-6745-90BB-284D0A5446FE}">
      <dgm:prSet/>
      <dgm:spPr/>
      <dgm:t>
        <a:bodyPr/>
        <a:lstStyle/>
        <a:p>
          <a:endParaRPr lang="en-GB"/>
        </a:p>
      </dgm:t>
    </dgm:pt>
    <dgm:pt modelId="{05F2BB5E-A04E-634F-B794-9808A93242A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Medical</a:t>
          </a:r>
        </a:p>
      </dgm:t>
    </dgm:pt>
    <dgm:pt modelId="{42ECAE5D-5024-5940-B7A2-164A3DE4295A}" type="parTrans" cxnId="{9E279467-B8F1-D141-A628-B3D0F4F4B4D0}">
      <dgm:prSet/>
      <dgm:spPr/>
      <dgm:t>
        <a:bodyPr/>
        <a:lstStyle/>
        <a:p>
          <a:endParaRPr lang="en-GB" sz="2400"/>
        </a:p>
      </dgm:t>
    </dgm:pt>
    <dgm:pt modelId="{18E6C56B-CD42-224E-9925-06340D48B508}" type="sibTrans" cxnId="{9E279467-B8F1-D141-A628-B3D0F4F4B4D0}">
      <dgm:prSet/>
      <dgm:spPr/>
      <dgm:t>
        <a:bodyPr/>
        <a:lstStyle/>
        <a:p>
          <a:endParaRPr lang="en-GB"/>
        </a:p>
      </dgm:t>
    </dgm:pt>
    <dgm:pt modelId="{9607A5DB-88E0-3545-8D13-3340AF7A08F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Childcare </a:t>
          </a:r>
        </a:p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etc.</a:t>
          </a:r>
        </a:p>
      </dgm:t>
    </dgm:pt>
    <dgm:pt modelId="{01C7CAEF-3D07-B847-AD5A-C2353D944F13}" type="parTrans" cxnId="{52F2865F-3EAE-1444-9D10-A908107AF558}">
      <dgm:prSet/>
      <dgm:spPr/>
      <dgm:t>
        <a:bodyPr/>
        <a:lstStyle/>
        <a:p>
          <a:endParaRPr lang="en-GB" sz="2400"/>
        </a:p>
      </dgm:t>
    </dgm:pt>
    <dgm:pt modelId="{F4C79BAA-D607-AF44-B9B8-1478383525AD}" type="sibTrans" cxnId="{52F2865F-3EAE-1444-9D10-A908107AF558}">
      <dgm:prSet/>
      <dgm:spPr/>
      <dgm:t>
        <a:bodyPr/>
        <a:lstStyle/>
        <a:p>
          <a:endParaRPr lang="en-GB"/>
        </a:p>
      </dgm:t>
    </dgm:pt>
    <dgm:pt modelId="{7C7363BA-5561-A444-B127-027ABBEA8EE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>
              <a:solidFill>
                <a:schemeClr val="tx1"/>
              </a:solidFill>
            </a:rPr>
            <a:t>Materials</a:t>
          </a:r>
        </a:p>
      </dgm:t>
    </dgm:pt>
    <dgm:pt modelId="{0BC2072E-04A8-6C4D-8DD3-50EFBE30D7B1}" type="parTrans" cxnId="{A848B21B-EAFD-0140-9A4F-52727ECE5325}">
      <dgm:prSet/>
      <dgm:spPr/>
      <dgm:t>
        <a:bodyPr/>
        <a:lstStyle/>
        <a:p>
          <a:endParaRPr lang="en-GB" sz="2400"/>
        </a:p>
      </dgm:t>
    </dgm:pt>
    <dgm:pt modelId="{4E0163F5-BB7C-D94B-9380-CF5E8387E415}" type="sibTrans" cxnId="{A848B21B-EAFD-0140-9A4F-52727ECE5325}">
      <dgm:prSet/>
      <dgm:spPr/>
      <dgm:t>
        <a:bodyPr/>
        <a:lstStyle/>
        <a:p>
          <a:endParaRPr lang="en-GB"/>
        </a:p>
      </dgm:t>
    </dgm:pt>
    <dgm:pt modelId="{7F9F70FA-DE7F-184D-B3A8-6BDF5D8F671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Travel</a:t>
          </a:r>
        </a:p>
      </dgm:t>
    </dgm:pt>
    <dgm:pt modelId="{E5B304C2-4FD0-8A43-9A4C-D9AE229A50EE}" type="parTrans" cxnId="{0C29AB5E-1240-2A40-9500-5A75950F0D89}">
      <dgm:prSet/>
      <dgm:spPr/>
      <dgm:t>
        <a:bodyPr/>
        <a:lstStyle/>
        <a:p>
          <a:endParaRPr lang="en-GB" sz="2400"/>
        </a:p>
      </dgm:t>
    </dgm:pt>
    <dgm:pt modelId="{8E2EF441-D486-494A-B9DA-2E2AB6499E9C}" type="sibTrans" cxnId="{0C29AB5E-1240-2A40-9500-5A75950F0D89}">
      <dgm:prSet/>
      <dgm:spPr/>
      <dgm:t>
        <a:bodyPr/>
        <a:lstStyle/>
        <a:p>
          <a:endParaRPr lang="en-GB"/>
        </a:p>
      </dgm:t>
    </dgm:pt>
    <dgm:pt modelId="{A05C372A-86D9-DA45-A693-3C2F72569AD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strike="noStrike" dirty="0">
              <a:solidFill>
                <a:schemeClr val="tx1"/>
              </a:solidFill>
            </a:rPr>
            <a:t>Subsistence</a:t>
          </a:r>
        </a:p>
      </dgm:t>
    </dgm:pt>
    <dgm:pt modelId="{908C774D-A7A6-1348-8C80-6F92C23B3476}" type="parTrans" cxnId="{D13152CA-00E2-5049-A940-551EA12E8011}">
      <dgm:prSet/>
      <dgm:spPr/>
      <dgm:t>
        <a:bodyPr/>
        <a:lstStyle/>
        <a:p>
          <a:endParaRPr lang="en-GB" sz="2400"/>
        </a:p>
      </dgm:t>
    </dgm:pt>
    <dgm:pt modelId="{8D3B1DEF-EED2-FA4A-9C45-C7E0CC48D68B}" type="sibTrans" cxnId="{D13152CA-00E2-5049-A940-551EA12E8011}">
      <dgm:prSet/>
      <dgm:spPr/>
      <dgm:t>
        <a:bodyPr/>
        <a:lstStyle/>
        <a:p>
          <a:endParaRPr lang="en-GB"/>
        </a:p>
      </dgm:t>
    </dgm:pt>
    <dgm:pt modelId="{2312EC4A-8211-4320-BD46-13345E43F757}" type="pres">
      <dgm:prSet presAssocID="{ECFCF110-BD07-4262-992E-900BFDC89674}" presName="root" presStyleCnt="0">
        <dgm:presLayoutVars>
          <dgm:dir/>
          <dgm:resizeHandles val="exact"/>
        </dgm:presLayoutVars>
      </dgm:prSet>
      <dgm:spPr/>
    </dgm:pt>
    <dgm:pt modelId="{11CF5D58-EE02-4FAB-8588-EB737ECA4399}" type="pres">
      <dgm:prSet presAssocID="{F2474D36-2FAC-4E07-887E-FFFAF95DBFB4}" presName="compNode" presStyleCnt="0"/>
      <dgm:spPr/>
    </dgm:pt>
    <dgm:pt modelId="{E2DBFAB8-5FC7-408B-BE69-901F1A140328}" type="pres">
      <dgm:prSet presAssocID="{F2474D36-2FAC-4E07-887E-FFFAF95DBFB4}" presName="iconRect" presStyleLbl="node1" presStyleIdx="0" presStyleCnt="6" custLinFactNeighborY="-438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urban scene"/>
        </a:ext>
      </dgm:extLst>
    </dgm:pt>
    <dgm:pt modelId="{F71010D4-C48A-48DB-8EDE-1547E88A91CE}" type="pres">
      <dgm:prSet presAssocID="{F2474D36-2FAC-4E07-887E-FFFAF95DBFB4}" presName="iconSpace" presStyleCnt="0"/>
      <dgm:spPr/>
    </dgm:pt>
    <dgm:pt modelId="{CE1E9191-818B-4668-BF3D-3E343DFD2827}" type="pres">
      <dgm:prSet presAssocID="{F2474D36-2FAC-4E07-887E-FFFAF95DBFB4}" presName="parTx" presStyleLbl="revTx" presStyleIdx="0" presStyleCnt="12" custLinFactNeighborY="-10090">
        <dgm:presLayoutVars>
          <dgm:chMax val="0"/>
          <dgm:chPref val="0"/>
        </dgm:presLayoutVars>
      </dgm:prSet>
      <dgm:spPr/>
    </dgm:pt>
    <dgm:pt modelId="{1F976C49-CF8F-45D8-9D48-5FB29E0C150B}" type="pres">
      <dgm:prSet presAssocID="{F2474D36-2FAC-4E07-887E-FFFAF95DBFB4}" presName="txSpace" presStyleCnt="0"/>
      <dgm:spPr/>
    </dgm:pt>
    <dgm:pt modelId="{7A6932B8-336C-4861-9BC4-85BFA6870877}" type="pres">
      <dgm:prSet presAssocID="{F2474D36-2FAC-4E07-887E-FFFAF95DBFB4}" presName="desTx" presStyleLbl="revTx" presStyleIdx="1" presStyleCnt="12">
        <dgm:presLayoutVars/>
      </dgm:prSet>
      <dgm:spPr/>
    </dgm:pt>
    <dgm:pt modelId="{3603D76E-F698-4A91-9C4A-C24C70BD8643}" type="pres">
      <dgm:prSet presAssocID="{74EC465A-ABB9-43AD-846D-59FDD43EE615}" presName="sibTrans" presStyleCnt="0"/>
      <dgm:spPr/>
    </dgm:pt>
    <dgm:pt modelId="{8222B7E9-77F5-4AA5-A2C8-BB6380036917}" type="pres">
      <dgm:prSet presAssocID="{57755B5B-A8B8-4559-965E-35B44E93FE40}" presName="compNode" presStyleCnt="0"/>
      <dgm:spPr/>
    </dgm:pt>
    <dgm:pt modelId="{6AB76CDE-2BC0-492E-B100-1B71294BEE3B}" type="pres">
      <dgm:prSet presAssocID="{57755B5B-A8B8-4559-965E-35B44E93FE40}" presName="iconRect" presStyleLbl="node1" presStyleIdx="1" presStyleCnt="6" custLinFactNeighborY="2337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r"/>
        </a:ext>
      </dgm:extLst>
    </dgm:pt>
    <dgm:pt modelId="{6A672748-4983-489D-BE25-8D36D8F67C22}" type="pres">
      <dgm:prSet presAssocID="{57755B5B-A8B8-4559-965E-35B44E93FE40}" presName="iconSpace" presStyleCnt="0"/>
      <dgm:spPr/>
    </dgm:pt>
    <dgm:pt modelId="{25B9C4F0-CA38-4471-888A-1FE69A5CC90E}" type="pres">
      <dgm:prSet presAssocID="{57755B5B-A8B8-4559-965E-35B44E93FE40}" presName="parTx" presStyleLbl="revTx" presStyleIdx="2" presStyleCnt="12">
        <dgm:presLayoutVars>
          <dgm:chMax val="0"/>
          <dgm:chPref val="0"/>
        </dgm:presLayoutVars>
      </dgm:prSet>
      <dgm:spPr/>
    </dgm:pt>
    <dgm:pt modelId="{79F5C9DF-98D5-411E-863D-E4E4C591EF78}" type="pres">
      <dgm:prSet presAssocID="{57755B5B-A8B8-4559-965E-35B44E93FE40}" presName="txSpace" presStyleCnt="0"/>
      <dgm:spPr/>
    </dgm:pt>
    <dgm:pt modelId="{342FA5BB-394D-42EF-96FB-ABCAD7BDD61C}" type="pres">
      <dgm:prSet presAssocID="{57755B5B-A8B8-4559-965E-35B44E93FE40}" presName="desTx" presStyleLbl="revTx" presStyleIdx="3" presStyleCnt="12">
        <dgm:presLayoutVars/>
      </dgm:prSet>
      <dgm:spPr/>
    </dgm:pt>
    <dgm:pt modelId="{8DCC5354-0558-4A6A-AEC0-06011CA9A96E}" type="pres">
      <dgm:prSet presAssocID="{164310C8-54BB-4385-B495-FFC8AF496547}" presName="sibTrans" presStyleCnt="0"/>
      <dgm:spPr/>
    </dgm:pt>
    <dgm:pt modelId="{2C540C7E-1AE9-4F92-909E-71C3463869E2}" type="pres">
      <dgm:prSet presAssocID="{400B7592-6FAD-4931-8EF1-533F44671AFD}" presName="compNode" presStyleCnt="0"/>
      <dgm:spPr/>
    </dgm:pt>
    <dgm:pt modelId="{30127D10-BF97-4E96-B49C-004F22D19743}" type="pres">
      <dgm:prSet presAssocID="{400B7592-6FAD-4931-8EF1-533F44671AFD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pcorn"/>
        </a:ext>
      </dgm:extLst>
    </dgm:pt>
    <dgm:pt modelId="{8AEA80A1-14B9-4D3E-811E-8CFF4F248664}" type="pres">
      <dgm:prSet presAssocID="{400B7592-6FAD-4931-8EF1-533F44671AFD}" presName="iconSpace" presStyleCnt="0"/>
      <dgm:spPr/>
    </dgm:pt>
    <dgm:pt modelId="{F5533067-235E-4707-BD03-81C0528615D1}" type="pres">
      <dgm:prSet presAssocID="{400B7592-6FAD-4931-8EF1-533F44671AFD}" presName="parTx" presStyleLbl="revTx" presStyleIdx="4" presStyleCnt="12">
        <dgm:presLayoutVars>
          <dgm:chMax val="0"/>
          <dgm:chPref val="0"/>
        </dgm:presLayoutVars>
      </dgm:prSet>
      <dgm:spPr/>
    </dgm:pt>
    <dgm:pt modelId="{EC51B5B5-E822-44BB-8AB0-2743CD7D79B6}" type="pres">
      <dgm:prSet presAssocID="{400B7592-6FAD-4931-8EF1-533F44671AFD}" presName="txSpace" presStyleCnt="0"/>
      <dgm:spPr/>
    </dgm:pt>
    <dgm:pt modelId="{67724443-A004-4559-BA0B-7033700FF351}" type="pres">
      <dgm:prSet presAssocID="{400B7592-6FAD-4931-8EF1-533F44671AFD}" presName="desTx" presStyleLbl="revTx" presStyleIdx="5" presStyleCnt="12">
        <dgm:presLayoutVars/>
      </dgm:prSet>
      <dgm:spPr/>
    </dgm:pt>
    <dgm:pt modelId="{E40C6CEA-B8FA-4E45-A589-EAB5775B26FD}" type="pres">
      <dgm:prSet presAssocID="{C76E5E99-B15C-4873-980C-D6D23C381F76}" presName="sibTrans" presStyleCnt="0"/>
      <dgm:spPr/>
    </dgm:pt>
    <dgm:pt modelId="{55A4C0F4-9A10-4EC2-A7E2-44EAEFE7358F}" type="pres">
      <dgm:prSet presAssocID="{AD7BC780-0AEC-45B8-A957-C93DDA553789}" presName="compNode" presStyleCnt="0"/>
      <dgm:spPr/>
    </dgm:pt>
    <dgm:pt modelId="{EFB44307-25F3-431F-88B0-DF9C5924756F}" type="pres">
      <dgm:prSet presAssocID="{AD7BC780-0AEC-45B8-A957-C93DDA553789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3D04D475-BA00-4441-B99A-1509286A688E}" type="pres">
      <dgm:prSet presAssocID="{AD7BC780-0AEC-45B8-A957-C93DDA553789}" presName="iconSpace" presStyleCnt="0"/>
      <dgm:spPr/>
    </dgm:pt>
    <dgm:pt modelId="{44D02E8E-18F2-4413-AB96-C79C08D8B6D6}" type="pres">
      <dgm:prSet presAssocID="{AD7BC780-0AEC-45B8-A957-C93DDA553789}" presName="parTx" presStyleLbl="revTx" presStyleIdx="6" presStyleCnt="12">
        <dgm:presLayoutVars>
          <dgm:chMax val="0"/>
          <dgm:chPref val="0"/>
        </dgm:presLayoutVars>
      </dgm:prSet>
      <dgm:spPr/>
    </dgm:pt>
    <dgm:pt modelId="{C57DCEB1-0D5E-4C83-B100-411840F79DDB}" type="pres">
      <dgm:prSet presAssocID="{AD7BC780-0AEC-45B8-A957-C93DDA553789}" presName="txSpace" presStyleCnt="0"/>
      <dgm:spPr/>
    </dgm:pt>
    <dgm:pt modelId="{775AA3D2-5901-4527-9517-977AB826E7B6}" type="pres">
      <dgm:prSet presAssocID="{AD7BC780-0AEC-45B8-A957-C93DDA553789}" presName="desTx" presStyleLbl="revTx" presStyleIdx="7" presStyleCnt="12">
        <dgm:presLayoutVars/>
      </dgm:prSet>
      <dgm:spPr/>
    </dgm:pt>
    <dgm:pt modelId="{C0E8A2D1-C33F-47CE-B3B0-38875964A5D4}" type="pres">
      <dgm:prSet presAssocID="{ADCD6A5C-E59C-4438-834E-1D28ECE3FE62}" presName="sibTrans" presStyleCnt="0"/>
      <dgm:spPr/>
    </dgm:pt>
    <dgm:pt modelId="{BE7B9E8F-227E-4A28-B2E2-83C650D3B835}" type="pres">
      <dgm:prSet presAssocID="{FFB20346-7369-481C-AC07-D55DBEA9B680}" presName="compNode" presStyleCnt="0"/>
      <dgm:spPr/>
    </dgm:pt>
    <dgm:pt modelId="{E7C3954A-4C42-4B7C-AB15-3BD0F26D4C2D}" type="pres">
      <dgm:prSet presAssocID="{FFB20346-7369-481C-AC07-D55DBEA9B680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D99DB200-2CCA-4825-9110-CAD607EC36A8}" type="pres">
      <dgm:prSet presAssocID="{FFB20346-7369-481C-AC07-D55DBEA9B680}" presName="iconSpace" presStyleCnt="0"/>
      <dgm:spPr/>
    </dgm:pt>
    <dgm:pt modelId="{38A89242-7427-4FFD-AA6F-D1C76F9F3A13}" type="pres">
      <dgm:prSet presAssocID="{FFB20346-7369-481C-AC07-D55DBEA9B680}" presName="parTx" presStyleLbl="revTx" presStyleIdx="8" presStyleCnt="12">
        <dgm:presLayoutVars>
          <dgm:chMax val="0"/>
          <dgm:chPref val="0"/>
        </dgm:presLayoutVars>
      </dgm:prSet>
      <dgm:spPr/>
    </dgm:pt>
    <dgm:pt modelId="{F534AFD4-2397-4B6B-8E06-3CEB1AFE340F}" type="pres">
      <dgm:prSet presAssocID="{FFB20346-7369-481C-AC07-D55DBEA9B680}" presName="txSpace" presStyleCnt="0"/>
      <dgm:spPr/>
    </dgm:pt>
    <dgm:pt modelId="{B41C5FCF-93D8-496D-8B71-8EF12BBC8E01}" type="pres">
      <dgm:prSet presAssocID="{FFB20346-7369-481C-AC07-D55DBEA9B680}" presName="desTx" presStyleLbl="revTx" presStyleIdx="9" presStyleCnt="12">
        <dgm:presLayoutVars/>
      </dgm:prSet>
      <dgm:spPr/>
    </dgm:pt>
    <dgm:pt modelId="{B365E156-A61C-46E8-BF86-3FA993003256}" type="pres">
      <dgm:prSet presAssocID="{5A25761E-DD4A-4FA1-AA0E-CFED6EAC19A2}" presName="sibTrans" presStyleCnt="0"/>
      <dgm:spPr/>
    </dgm:pt>
    <dgm:pt modelId="{3714E57D-00B0-4546-BD85-A80FE652AB01}" type="pres">
      <dgm:prSet presAssocID="{80106A33-6C93-4A5E-90F0-91E0E25085E4}" presName="compNode" presStyleCnt="0"/>
      <dgm:spPr/>
    </dgm:pt>
    <dgm:pt modelId="{E4EB0436-BE6E-4773-A1E2-02165F18189C}" type="pres">
      <dgm:prSet presAssocID="{80106A33-6C93-4A5E-90F0-91E0E25085E4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80CBBBEF-0871-4148-8ABD-EBD7F1BA4D06}" type="pres">
      <dgm:prSet presAssocID="{80106A33-6C93-4A5E-90F0-91E0E25085E4}" presName="iconSpace" presStyleCnt="0"/>
      <dgm:spPr/>
    </dgm:pt>
    <dgm:pt modelId="{DE71DCFD-7065-421D-AD0C-F78FD3E11C97}" type="pres">
      <dgm:prSet presAssocID="{80106A33-6C93-4A5E-90F0-91E0E25085E4}" presName="parTx" presStyleLbl="revTx" presStyleIdx="10" presStyleCnt="12">
        <dgm:presLayoutVars>
          <dgm:chMax val="0"/>
          <dgm:chPref val="0"/>
        </dgm:presLayoutVars>
      </dgm:prSet>
      <dgm:spPr/>
    </dgm:pt>
    <dgm:pt modelId="{B6B6C898-933D-4645-A3F8-55EF7622D240}" type="pres">
      <dgm:prSet presAssocID="{80106A33-6C93-4A5E-90F0-91E0E25085E4}" presName="txSpace" presStyleCnt="0"/>
      <dgm:spPr/>
    </dgm:pt>
    <dgm:pt modelId="{DB50900C-E49B-4BF4-A97B-2B0C697B154F}" type="pres">
      <dgm:prSet presAssocID="{80106A33-6C93-4A5E-90F0-91E0E25085E4}" presName="desTx" presStyleLbl="revTx" presStyleIdx="11" presStyleCnt="12">
        <dgm:presLayoutVars/>
      </dgm:prSet>
      <dgm:spPr/>
    </dgm:pt>
  </dgm:ptLst>
  <dgm:cxnLst>
    <dgm:cxn modelId="{8BF9C001-955E-684D-8095-5D9F7018BABE}" type="presOf" srcId="{D1583E43-BA9B-534F-AD2B-D66ACF45C255}" destId="{7A6932B8-336C-4861-9BC4-85BFA6870877}" srcOrd="0" destOrd="1" presId="urn:microsoft.com/office/officeart/2018/5/layout/CenteredIconLabelDescriptionList"/>
    <dgm:cxn modelId="{13445E06-40E2-A94D-AD79-A4875E658CB4}" srcId="{F2474D36-2FAC-4E07-887E-FFFAF95DBFB4}" destId="{D1583E43-BA9B-534F-AD2B-D66ACF45C255}" srcOrd="1" destOrd="0" parTransId="{714F5F66-6682-5D4B-9B89-952B1B4B820F}" sibTransId="{F6C3C4E4-326D-B843-AE5D-14456D99CD70}"/>
    <dgm:cxn modelId="{63186B0D-6AEC-42A8-A33E-C7FDBCC74719}" srcId="{F2474D36-2FAC-4E07-887E-FFFAF95DBFB4}" destId="{A3056399-85AC-4AF7-961F-9BD4676C0905}" srcOrd="2" destOrd="0" parTransId="{02781411-F162-4144-9BB1-A6EEF0E2A9E8}" sibTransId="{CAB15B40-C831-4D73-AD50-D80A40A0B395}"/>
    <dgm:cxn modelId="{AD618D0F-88EA-4CD9-8D47-AC41366DB1EC}" srcId="{400B7592-6FAD-4931-8EF1-533F44671AFD}" destId="{F8213C38-09B2-4277-BC0F-3E1B9F8ACEEB}" srcOrd="2" destOrd="0" parTransId="{4974304C-1A8B-4BC4-AE76-05E330802647}" sibTransId="{99F5BF1B-3038-45D0-AFC1-51E63440ECC7}"/>
    <dgm:cxn modelId="{D5F68110-0F1A-4873-9661-FA98339DB9BE}" srcId="{F2474D36-2FAC-4E07-887E-FFFAF95DBFB4}" destId="{3D656DE8-B424-457A-944C-9A5BE3150860}" srcOrd="0" destOrd="0" parTransId="{A3C82570-DCCA-43CF-83BC-89F3723F6222}" sibTransId="{2F67944C-F6AA-4FE6-85E6-4F9E3BE276AB}"/>
    <dgm:cxn modelId="{ED2D8119-0A89-5A41-AE64-15821F2A9B97}" type="presOf" srcId="{F8213C38-09B2-4277-BC0F-3E1B9F8ACEEB}" destId="{67724443-A004-4559-BA0B-7033700FF351}" srcOrd="0" destOrd="2" presId="urn:microsoft.com/office/officeart/2018/5/layout/CenteredIconLabelDescriptionList"/>
    <dgm:cxn modelId="{CC80B419-195E-294B-A0FC-6E91C4338C5C}" type="presOf" srcId="{AD7BC780-0AEC-45B8-A957-C93DDA553789}" destId="{44D02E8E-18F2-4413-AB96-C79C08D8B6D6}" srcOrd="0" destOrd="0" presId="urn:microsoft.com/office/officeart/2018/5/layout/CenteredIconLabelDescriptionList"/>
    <dgm:cxn modelId="{AF69141A-64B3-4EA5-B36D-181E114AB512}" srcId="{400B7592-6FAD-4931-8EF1-533F44671AFD}" destId="{FDFD6318-E2AC-424D-BCAA-15D0BF948DAF}" srcOrd="1" destOrd="0" parTransId="{6E861C96-CA6E-41C4-A1B9-6ED438EF2D5E}" sibTransId="{930E2B91-7F5E-42BA-92B9-FE9251074534}"/>
    <dgm:cxn modelId="{A848B21B-EAFD-0140-9A4F-52727ECE5325}" srcId="{80106A33-6C93-4A5E-90F0-91E0E25085E4}" destId="{7C7363BA-5561-A444-B127-027ABBEA8EE1}" srcOrd="1" destOrd="0" parTransId="{0BC2072E-04A8-6C4D-8DD3-50EFBE30D7B1}" sibTransId="{4E0163F5-BB7C-D94B-9380-CF5E8387E415}"/>
    <dgm:cxn modelId="{EF58032E-84F7-49A2-AD4A-252A56F7BF24}" srcId="{400B7592-6FAD-4931-8EF1-533F44671AFD}" destId="{43BAF8D5-35C7-483C-A8DD-608CB4C2D9E7}" srcOrd="0" destOrd="0" parTransId="{79AF8FBF-BDF5-4008-ABFA-D7A1B4A9A0AB}" sibTransId="{4CE1FE36-CDDF-4B93-872E-E5C4D9090F0A}"/>
    <dgm:cxn modelId="{6412EA2E-7AA9-5B4A-8EB0-FD57AA3F0272}" type="presOf" srcId="{400B7592-6FAD-4931-8EF1-533F44671AFD}" destId="{F5533067-235E-4707-BD03-81C0528615D1}" srcOrd="0" destOrd="0" presId="urn:microsoft.com/office/officeart/2018/5/layout/CenteredIconLabelDescriptionList"/>
    <dgm:cxn modelId="{33BEFC2E-8BF0-4CF4-832C-567872FC0D36}" srcId="{ECFCF110-BD07-4262-992E-900BFDC89674}" destId="{400B7592-6FAD-4931-8EF1-533F44671AFD}" srcOrd="2" destOrd="0" parTransId="{9162A4D7-B1A0-4195-9DE8-8B317D198925}" sibTransId="{C76E5E99-B15C-4873-980C-D6D23C381F76}"/>
    <dgm:cxn modelId="{3C0DDE34-0A2A-D74F-8295-E0CF54F2116E}" type="presOf" srcId="{7959B347-A308-4CC2-B1AC-45A33F47F990}" destId="{775AA3D2-5901-4527-9517-977AB826E7B6}" srcOrd="0" destOrd="2" presId="urn:microsoft.com/office/officeart/2018/5/layout/CenteredIconLabelDescriptionList"/>
    <dgm:cxn modelId="{624EE43C-0268-4E49-ABA4-0E372E559D4F}" srcId="{ECFCF110-BD07-4262-992E-900BFDC89674}" destId="{FFB20346-7369-481C-AC07-D55DBEA9B680}" srcOrd="4" destOrd="0" parTransId="{21F14958-153B-49A9-9934-6EE3580C0E63}" sibTransId="{5A25761E-DD4A-4FA1-AA0E-CFED6EAC19A2}"/>
    <dgm:cxn modelId="{1525BF40-70B1-8F46-BDE5-D46BE031218F}" type="presOf" srcId="{80106A33-6C93-4A5E-90F0-91E0E25085E4}" destId="{DE71DCFD-7065-421D-AD0C-F78FD3E11C97}" srcOrd="0" destOrd="0" presId="urn:microsoft.com/office/officeart/2018/5/layout/CenteredIconLabelDescriptionList"/>
    <dgm:cxn modelId="{C330E64B-84A6-4E23-8A1A-B6C03E067F8D}" srcId="{AD7BC780-0AEC-45B8-A957-C93DDA553789}" destId="{CF1C2B89-9074-42A5-A3C3-5AB6C7B6FEB0}" srcOrd="0" destOrd="0" parTransId="{6BAE495A-5263-4C72-BEBF-1D306F3582E1}" sibTransId="{FF6493CA-D94E-4E60-91B2-8AEC7FFD5773}"/>
    <dgm:cxn modelId="{11D74F4D-3AEC-7749-8906-7306FB825291}" type="presOf" srcId="{34CB1F20-EF83-4543-898E-A10B92DF983E}" destId="{67724443-A004-4559-BA0B-7033700FF351}" srcOrd="0" destOrd="3" presId="urn:microsoft.com/office/officeart/2018/5/layout/CenteredIconLabelDescriptionList"/>
    <dgm:cxn modelId="{34D7B24D-CC64-455F-9F24-3E7F095A1905}" srcId="{ECFCF110-BD07-4262-992E-900BFDC89674}" destId="{AD7BC780-0AEC-45B8-A957-C93DDA553789}" srcOrd="3" destOrd="0" parTransId="{41E0D8FB-9D21-419E-BD41-73410B4F4E66}" sibTransId="{ADCD6A5C-E59C-4438-834E-1D28ECE3FE62}"/>
    <dgm:cxn modelId="{FAD70B59-659C-1A4B-8B46-98FD3388DBE5}" type="presOf" srcId="{05F2BB5E-A04E-634F-B794-9808A93242AC}" destId="{B41C5FCF-93D8-496D-8B71-8EF12BBC8E01}" srcOrd="0" destOrd="1" presId="urn:microsoft.com/office/officeart/2018/5/layout/CenteredIconLabelDescriptionList"/>
    <dgm:cxn modelId="{2AAD2C5E-0336-1045-BB9B-8A20C9BB3CEF}" type="presOf" srcId="{A5043D16-B084-4ADC-84F2-918B8070A3C8}" destId="{DB50900C-E49B-4BF4-A97B-2B0C697B154F}" srcOrd="0" destOrd="0" presId="urn:microsoft.com/office/officeart/2018/5/layout/CenteredIconLabelDescriptionList"/>
    <dgm:cxn modelId="{0C29AB5E-1240-2A40-9500-5A75950F0D89}" srcId="{80106A33-6C93-4A5E-90F0-91E0E25085E4}" destId="{7F9F70FA-DE7F-184D-B3A8-6BDF5D8F671D}" srcOrd="2" destOrd="0" parTransId="{E5B304C2-4FD0-8A43-9A4C-D9AE229A50EE}" sibTransId="{8E2EF441-D486-494A-B9DA-2E2AB6499E9C}"/>
    <dgm:cxn modelId="{52F2865F-3EAE-1444-9D10-A908107AF558}" srcId="{FFB20346-7369-481C-AC07-D55DBEA9B680}" destId="{9607A5DB-88E0-3545-8D13-3340AF7A08FE}" srcOrd="2" destOrd="0" parTransId="{01C7CAEF-3D07-B847-AD5A-C2353D944F13}" sibTransId="{F4C79BAA-D607-AF44-B9B8-1478383525AD}"/>
    <dgm:cxn modelId="{DD29B862-000C-1B4B-A6BF-5915D65DD1CD}" type="presOf" srcId="{57755B5B-A8B8-4559-965E-35B44E93FE40}" destId="{25B9C4F0-CA38-4471-888A-1FE69A5CC90E}" srcOrd="0" destOrd="0" presId="urn:microsoft.com/office/officeart/2018/5/layout/CenteredIconLabelDescriptionList"/>
    <dgm:cxn modelId="{9E279467-B8F1-D141-A628-B3D0F4F4B4D0}" srcId="{FFB20346-7369-481C-AC07-D55DBEA9B680}" destId="{05F2BB5E-A04E-634F-B794-9808A93242AC}" srcOrd="1" destOrd="0" parTransId="{42ECAE5D-5024-5940-B7A2-164A3DE4295A}" sibTransId="{18E6C56B-CD42-224E-9925-06340D48B508}"/>
    <dgm:cxn modelId="{05370A69-0300-48BE-A02A-93316C567C63}" srcId="{57755B5B-A8B8-4559-965E-35B44E93FE40}" destId="{3731225F-610D-40B8-AEB9-249A260B0C0F}" srcOrd="2" destOrd="0" parTransId="{B7427FD3-F8B8-4BB9-9E60-BBF4CB452FAB}" sibTransId="{2ED1814C-D1B6-45A2-A5B8-6117B0CF7E5F}"/>
    <dgm:cxn modelId="{CBD8C581-6ED8-4C05-BDB2-3046B05050D5}" srcId="{57755B5B-A8B8-4559-965E-35B44E93FE40}" destId="{F10F6FB0-F5C4-4011-8CC9-B44F4DB3538C}" srcOrd="0" destOrd="0" parTransId="{BECACCD2-DF59-4C9B-A678-BA5B58BC2838}" sibTransId="{44FD95BB-528C-4356-B2B5-7F9EC3932AC9}"/>
    <dgm:cxn modelId="{D1079C8A-4E2A-CD44-BD67-4AAFD0B888B3}" type="presOf" srcId="{10966CC6-A822-F248-B962-EA13747EC584}" destId="{342FA5BB-394D-42EF-96FB-ABCAD7BDD61C}" srcOrd="0" destOrd="1" presId="urn:microsoft.com/office/officeart/2018/5/layout/CenteredIconLabelDescriptionList"/>
    <dgm:cxn modelId="{4755638C-152A-4C97-B787-D4B58A1BA2D4}" srcId="{ECFCF110-BD07-4262-992E-900BFDC89674}" destId="{57755B5B-A8B8-4559-965E-35B44E93FE40}" srcOrd="1" destOrd="0" parTransId="{B6B21778-A11A-42F8-92B7-D13951CB557F}" sibTransId="{164310C8-54BB-4385-B495-FFC8AF496547}"/>
    <dgm:cxn modelId="{53D9F18D-8255-BA40-B78E-126FFFF52CE0}" type="presOf" srcId="{76756426-BADC-4342-B894-D36AB8BF6E8E}" destId="{775AA3D2-5901-4527-9517-977AB826E7B6}" srcOrd="0" destOrd="1" presId="urn:microsoft.com/office/officeart/2018/5/layout/CenteredIconLabelDescriptionList"/>
    <dgm:cxn modelId="{343C3A93-02BF-EE43-847E-8EC69F50FA5C}" type="presOf" srcId="{FFB20346-7369-481C-AC07-D55DBEA9B680}" destId="{38A89242-7427-4FFD-AA6F-D1C76F9F3A13}" srcOrd="0" destOrd="0" presId="urn:microsoft.com/office/officeart/2018/5/layout/CenteredIconLabelDescriptionList"/>
    <dgm:cxn modelId="{E79AAB9E-E19D-B340-83AE-32C614F1F715}" type="presOf" srcId="{ECFCF110-BD07-4262-992E-900BFDC89674}" destId="{2312EC4A-8211-4320-BD46-13345E43F757}" srcOrd="0" destOrd="0" presId="urn:microsoft.com/office/officeart/2018/5/layout/CenteredIconLabelDescriptionList"/>
    <dgm:cxn modelId="{B6A8FCA4-D33C-4E4B-9AC4-4EB838CCE5FF}" srcId="{AD7BC780-0AEC-45B8-A957-C93DDA553789}" destId="{7959B347-A308-4CC2-B1AC-45A33F47F990}" srcOrd="2" destOrd="0" parTransId="{5A8FCA58-0628-46D6-81B3-59C3F6A7D41B}" sibTransId="{226FE9E9-1AC2-426A-B065-4671271CD1D7}"/>
    <dgm:cxn modelId="{20CF20A6-67F4-B647-97A8-E1ECD3F0D785}" type="presOf" srcId="{43BAF8D5-35C7-483C-A8DD-608CB4C2D9E7}" destId="{67724443-A004-4559-BA0B-7033700FF351}" srcOrd="0" destOrd="0" presId="urn:microsoft.com/office/officeart/2018/5/layout/CenteredIconLabelDescriptionList"/>
    <dgm:cxn modelId="{5084C1A6-78E5-4D58-A650-ECD0991FEDE6}" srcId="{ECFCF110-BD07-4262-992E-900BFDC89674}" destId="{80106A33-6C93-4A5E-90F0-91E0E25085E4}" srcOrd="5" destOrd="0" parTransId="{128EC52B-3012-4E13-83D4-BF9A00C8823C}" sibTransId="{54180676-F427-45BA-9CB0-AC0E7F807DC2}"/>
    <dgm:cxn modelId="{EA4983A9-AC01-45D8-9E68-ABC79D4C0539}" srcId="{400B7592-6FAD-4931-8EF1-533F44671AFD}" destId="{34CB1F20-EF83-4543-898E-A10B92DF983E}" srcOrd="3" destOrd="0" parTransId="{8995428C-D42C-4A38-A908-530EF6A84F84}" sibTransId="{18141205-EEF9-46BA-A188-5A89EA50670C}"/>
    <dgm:cxn modelId="{CE8BC7A9-EC0D-0E40-A6AA-D656958042CA}" type="presOf" srcId="{DADAD449-C35C-450C-A714-FF311AD1005A}" destId="{B41C5FCF-93D8-496D-8B71-8EF12BBC8E01}" srcOrd="0" destOrd="0" presId="urn:microsoft.com/office/officeart/2018/5/layout/CenteredIconLabelDescriptionList"/>
    <dgm:cxn modelId="{919209AA-C587-4E96-A2EC-854D381DEC88}" srcId="{ECFCF110-BD07-4262-992E-900BFDC89674}" destId="{F2474D36-2FAC-4E07-887E-FFFAF95DBFB4}" srcOrd="0" destOrd="0" parTransId="{ACAAEA86-121E-42B1-849A-B592613F2562}" sibTransId="{74EC465A-ABB9-43AD-846D-59FDD43EE615}"/>
    <dgm:cxn modelId="{686BDEAE-B48C-974A-BA58-BB13C9B316A4}" type="presOf" srcId="{A05C372A-86D9-DA45-A693-3C2F72569AD2}" destId="{DB50900C-E49B-4BF4-A97B-2B0C697B154F}" srcOrd="0" destOrd="3" presId="urn:microsoft.com/office/officeart/2018/5/layout/CenteredIconLabelDescriptionList"/>
    <dgm:cxn modelId="{773E85B7-7B31-4C4F-B72F-99347E8EEAD6}" type="presOf" srcId="{CF1C2B89-9074-42A5-A3C3-5AB6C7B6FEB0}" destId="{775AA3D2-5901-4527-9517-977AB826E7B6}" srcOrd="0" destOrd="0" presId="urn:microsoft.com/office/officeart/2018/5/layout/CenteredIconLabelDescriptionList"/>
    <dgm:cxn modelId="{8308D7C2-0426-4A55-9801-C1CD71935A93}" srcId="{FFB20346-7369-481C-AC07-D55DBEA9B680}" destId="{DADAD449-C35C-450C-A714-FF311AD1005A}" srcOrd="0" destOrd="0" parTransId="{CE1404AB-D042-45A9-942F-032899C3633A}" sibTransId="{E11C10D1-5EF3-4312-9179-96C1401975E9}"/>
    <dgm:cxn modelId="{D13152CA-00E2-5049-A940-551EA12E8011}" srcId="{80106A33-6C93-4A5E-90F0-91E0E25085E4}" destId="{A05C372A-86D9-DA45-A693-3C2F72569AD2}" srcOrd="3" destOrd="0" parTransId="{908C774D-A7A6-1348-8C80-6F92C23B3476}" sibTransId="{8D3B1DEF-EED2-FA4A-9C45-C7E0CC48D68B}"/>
    <dgm:cxn modelId="{BCC7D1CA-A477-AA47-8A23-1C6659B10DBB}" type="presOf" srcId="{F2474D36-2FAC-4E07-887E-FFFAF95DBFB4}" destId="{CE1E9191-818B-4668-BF3D-3E343DFD2827}" srcOrd="0" destOrd="0" presId="urn:microsoft.com/office/officeart/2018/5/layout/CenteredIconLabelDescriptionList"/>
    <dgm:cxn modelId="{55F948CB-F67A-442A-A3CE-00960F03D8AE}" srcId="{80106A33-6C93-4A5E-90F0-91E0E25085E4}" destId="{A5043D16-B084-4ADC-84F2-918B8070A3C8}" srcOrd="0" destOrd="0" parTransId="{681A9C53-11F0-4348-840D-CEAF9FDA43A1}" sibTransId="{2D99BFD6-7658-4C23-85B5-CF291574B993}"/>
    <dgm:cxn modelId="{47B062CD-A8EE-7A4E-B209-C2C31F921AEB}" type="presOf" srcId="{7F9F70FA-DE7F-184D-B3A8-6BDF5D8F671D}" destId="{DB50900C-E49B-4BF4-A97B-2B0C697B154F}" srcOrd="0" destOrd="2" presId="urn:microsoft.com/office/officeart/2018/5/layout/CenteredIconLabelDescriptionList"/>
    <dgm:cxn modelId="{27D2FBD2-902C-5042-A0AA-B2F7E4875F0C}" type="presOf" srcId="{69FC2FDC-D1C7-471E-844A-6C229DCBFA3D}" destId="{7A6932B8-336C-4861-9BC4-85BFA6870877}" srcOrd="0" destOrd="3" presId="urn:microsoft.com/office/officeart/2018/5/layout/CenteredIconLabelDescriptionList"/>
    <dgm:cxn modelId="{E59086D4-0E1E-894D-A128-774A2CDAA9D7}" type="presOf" srcId="{A3056399-85AC-4AF7-961F-9BD4676C0905}" destId="{7A6932B8-336C-4861-9BC4-85BFA6870877}" srcOrd="0" destOrd="2" presId="urn:microsoft.com/office/officeart/2018/5/layout/CenteredIconLabelDescriptionList"/>
    <dgm:cxn modelId="{BC1829D5-8E9A-6442-B66A-29DC82A48259}" type="presOf" srcId="{3D656DE8-B424-457A-944C-9A5BE3150860}" destId="{7A6932B8-336C-4861-9BC4-85BFA6870877}" srcOrd="0" destOrd="0" presId="urn:microsoft.com/office/officeart/2018/5/layout/CenteredIconLabelDescriptionList"/>
    <dgm:cxn modelId="{7D349DDE-B2C9-9C45-B9D6-02D2310F5585}" type="presOf" srcId="{F10F6FB0-F5C4-4011-8CC9-B44F4DB3538C}" destId="{342FA5BB-394D-42EF-96FB-ABCAD7BDD61C}" srcOrd="0" destOrd="0" presId="urn:microsoft.com/office/officeart/2018/5/layout/CenteredIconLabelDescriptionList"/>
    <dgm:cxn modelId="{DD0C32E4-7659-4A47-8337-2DE47B06FA70}" type="presOf" srcId="{FDFD6318-E2AC-424D-BCAA-15D0BF948DAF}" destId="{67724443-A004-4559-BA0B-7033700FF351}" srcOrd="0" destOrd="1" presId="urn:microsoft.com/office/officeart/2018/5/layout/CenteredIconLabelDescriptionList"/>
    <dgm:cxn modelId="{BBC637F0-44B5-6745-90BB-284D0A5446FE}" srcId="{AD7BC780-0AEC-45B8-A957-C93DDA553789}" destId="{76756426-BADC-4342-B894-D36AB8BF6E8E}" srcOrd="1" destOrd="0" parTransId="{DFAE1126-5D1C-194A-B054-AF9F868AFD4A}" sibTransId="{81C3059D-6AAE-C64D-ABE2-4631B535D334}"/>
    <dgm:cxn modelId="{F00D65F0-94B7-B54B-9944-229D0BD40804}" type="presOf" srcId="{3731225F-610D-40B8-AEB9-249A260B0C0F}" destId="{342FA5BB-394D-42EF-96FB-ABCAD7BDD61C}" srcOrd="0" destOrd="2" presId="urn:microsoft.com/office/officeart/2018/5/layout/CenteredIconLabelDescriptionList"/>
    <dgm:cxn modelId="{2C1B8CF0-13B6-0641-93BB-AB1CB7CA7368}" type="presOf" srcId="{7C7363BA-5561-A444-B127-027ABBEA8EE1}" destId="{DB50900C-E49B-4BF4-A97B-2B0C697B154F}" srcOrd="0" destOrd="1" presId="urn:microsoft.com/office/officeart/2018/5/layout/CenteredIconLabelDescriptionList"/>
    <dgm:cxn modelId="{E07A61F3-DFCE-D645-AB5B-DC48ACB34B4E}" type="presOf" srcId="{9607A5DB-88E0-3545-8D13-3340AF7A08FE}" destId="{B41C5FCF-93D8-496D-8B71-8EF12BBC8E01}" srcOrd="0" destOrd="2" presId="urn:microsoft.com/office/officeart/2018/5/layout/CenteredIconLabelDescriptionList"/>
    <dgm:cxn modelId="{277EB5F5-DFC2-4C88-A101-C09870CB89F4}" srcId="{F2474D36-2FAC-4E07-887E-FFFAF95DBFB4}" destId="{69FC2FDC-D1C7-471E-844A-6C229DCBFA3D}" srcOrd="3" destOrd="0" parTransId="{F6586BFC-D5CE-46B7-9A32-83A3543A5842}" sibTransId="{CDF3ACD4-F272-4A93-9ACA-C483EBB7F83F}"/>
    <dgm:cxn modelId="{D8C1CEF6-636A-644F-A10B-16716B7BAC3B}" srcId="{57755B5B-A8B8-4559-965E-35B44E93FE40}" destId="{10966CC6-A822-F248-B962-EA13747EC584}" srcOrd="1" destOrd="0" parTransId="{F2B1F830-0064-5045-9447-E2BBA01E6CDA}" sibTransId="{244D43F6-B9D8-E045-9C13-59A0DE3BF94F}"/>
    <dgm:cxn modelId="{296D0071-35E5-EA49-AA0A-345BE194A5B6}" type="presParOf" srcId="{2312EC4A-8211-4320-BD46-13345E43F757}" destId="{11CF5D58-EE02-4FAB-8588-EB737ECA4399}" srcOrd="0" destOrd="0" presId="urn:microsoft.com/office/officeart/2018/5/layout/CenteredIconLabelDescriptionList"/>
    <dgm:cxn modelId="{FBC89702-65CD-7640-ADB5-BF01E15BDDFB}" type="presParOf" srcId="{11CF5D58-EE02-4FAB-8588-EB737ECA4399}" destId="{E2DBFAB8-5FC7-408B-BE69-901F1A140328}" srcOrd="0" destOrd="0" presId="urn:microsoft.com/office/officeart/2018/5/layout/CenteredIconLabelDescriptionList"/>
    <dgm:cxn modelId="{CC4B2078-24E1-0447-8C64-B172834F19FB}" type="presParOf" srcId="{11CF5D58-EE02-4FAB-8588-EB737ECA4399}" destId="{F71010D4-C48A-48DB-8EDE-1547E88A91CE}" srcOrd="1" destOrd="0" presId="urn:microsoft.com/office/officeart/2018/5/layout/CenteredIconLabelDescriptionList"/>
    <dgm:cxn modelId="{2874322A-E39D-594D-8A57-080E19EE5D87}" type="presParOf" srcId="{11CF5D58-EE02-4FAB-8588-EB737ECA4399}" destId="{CE1E9191-818B-4668-BF3D-3E343DFD2827}" srcOrd="2" destOrd="0" presId="urn:microsoft.com/office/officeart/2018/5/layout/CenteredIconLabelDescriptionList"/>
    <dgm:cxn modelId="{0304B590-C892-5646-933E-BAF865E1E662}" type="presParOf" srcId="{11CF5D58-EE02-4FAB-8588-EB737ECA4399}" destId="{1F976C49-CF8F-45D8-9D48-5FB29E0C150B}" srcOrd="3" destOrd="0" presId="urn:microsoft.com/office/officeart/2018/5/layout/CenteredIconLabelDescriptionList"/>
    <dgm:cxn modelId="{31C15346-030F-EB48-AE65-B1F0F1EF1933}" type="presParOf" srcId="{11CF5D58-EE02-4FAB-8588-EB737ECA4399}" destId="{7A6932B8-336C-4861-9BC4-85BFA6870877}" srcOrd="4" destOrd="0" presId="urn:microsoft.com/office/officeart/2018/5/layout/CenteredIconLabelDescriptionList"/>
    <dgm:cxn modelId="{C60CFB2A-C1DC-724D-AAFF-333B35CD920F}" type="presParOf" srcId="{2312EC4A-8211-4320-BD46-13345E43F757}" destId="{3603D76E-F698-4A91-9C4A-C24C70BD8643}" srcOrd="1" destOrd="0" presId="urn:microsoft.com/office/officeart/2018/5/layout/CenteredIconLabelDescriptionList"/>
    <dgm:cxn modelId="{9EB9471F-7C81-1648-8B46-DC4C3000D0B5}" type="presParOf" srcId="{2312EC4A-8211-4320-BD46-13345E43F757}" destId="{8222B7E9-77F5-4AA5-A2C8-BB6380036917}" srcOrd="2" destOrd="0" presId="urn:microsoft.com/office/officeart/2018/5/layout/CenteredIconLabelDescriptionList"/>
    <dgm:cxn modelId="{E868CA4C-E1B7-F84C-94CD-49CFBAD4644D}" type="presParOf" srcId="{8222B7E9-77F5-4AA5-A2C8-BB6380036917}" destId="{6AB76CDE-2BC0-492E-B100-1B71294BEE3B}" srcOrd="0" destOrd="0" presId="urn:microsoft.com/office/officeart/2018/5/layout/CenteredIconLabelDescriptionList"/>
    <dgm:cxn modelId="{BB5FDBEC-2D5D-A043-89F9-A240B570BD27}" type="presParOf" srcId="{8222B7E9-77F5-4AA5-A2C8-BB6380036917}" destId="{6A672748-4983-489D-BE25-8D36D8F67C22}" srcOrd="1" destOrd="0" presId="urn:microsoft.com/office/officeart/2018/5/layout/CenteredIconLabelDescriptionList"/>
    <dgm:cxn modelId="{906D07FF-8202-B142-AC63-4418B5044003}" type="presParOf" srcId="{8222B7E9-77F5-4AA5-A2C8-BB6380036917}" destId="{25B9C4F0-CA38-4471-888A-1FE69A5CC90E}" srcOrd="2" destOrd="0" presId="urn:microsoft.com/office/officeart/2018/5/layout/CenteredIconLabelDescriptionList"/>
    <dgm:cxn modelId="{0C0B0FBB-14F5-8745-B435-E53D787A0BEE}" type="presParOf" srcId="{8222B7E9-77F5-4AA5-A2C8-BB6380036917}" destId="{79F5C9DF-98D5-411E-863D-E4E4C591EF78}" srcOrd="3" destOrd="0" presId="urn:microsoft.com/office/officeart/2018/5/layout/CenteredIconLabelDescriptionList"/>
    <dgm:cxn modelId="{B21F0396-B999-4E40-A2E5-8FC225EEBEAF}" type="presParOf" srcId="{8222B7E9-77F5-4AA5-A2C8-BB6380036917}" destId="{342FA5BB-394D-42EF-96FB-ABCAD7BDD61C}" srcOrd="4" destOrd="0" presId="urn:microsoft.com/office/officeart/2018/5/layout/CenteredIconLabelDescriptionList"/>
    <dgm:cxn modelId="{E0F492CD-06F2-4E43-85C8-A099AC7813D1}" type="presParOf" srcId="{2312EC4A-8211-4320-BD46-13345E43F757}" destId="{8DCC5354-0558-4A6A-AEC0-06011CA9A96E}" srcOrd="3" destOrd="0" presId="urn:microsoft.com/office/officeart/2018/5/layout/CenteredIconLabelDescriptionList"/>
    <dgm:cxn modelId="{0073E788-546F-7746-A1AB-CB9C5C760228}" type="presParOf" srcId="{2312EC4A-8211-4320-BD46-13345E43F757}" destId="{2C540C7E-1AE9-4F92-909E-71C3463869E2}" srcOrd="4" destOrd="0" presId="urn:microsoft.com/office/officeart/2018/5/layout/CenteredIconLabelDescriptionList"/>
    <dgm:cxn modelId="{212EF3D4-D38B-6E4B-A8DE-9C5AC5E86D46}" type="presParOf" srcId="{2C540C7E-1AE9-4F92-909E-71C3463869E2}" destId="{30127D10-BF97-4E96-B49C-004F22D19743}" srcOrd="0" destOrd="0" presId="urn:microsoft.com/office/officeart/2018/5/layout/CenteredIconLabelDescriptionList"/>
    <dgm:cxn modelId="{2B62D39A-60D9-7E47-8824-353D767E7533}" type="presParOf" srcId="{2C540C7E-1AE9-4F92-909E-71C3463869E2}" destId="{8AEA80A1-14B9-4D3E-811E-8CFF4F248664}" srcOrd="1" destOrd="0" presId="urn:microsoft.com/office/officeart/2018/5/layout/CenteredIconLabelDescriptionList"/>
    <dgm:cxn modelId="{4D54E2BA-FF1F-A54C-81C1-298EAAABA85E}" type="presParOf" srcId="{2C540C7E-1AE9-4F92-909E-71C3463869E2}" destId="{F5533067-235E-4707-BD03-81C0528615D1}" srcOrd="2" destOrd="0" presId="urn:microsoft.com/office/officeart/2018/5/layout/CenteredIconLabelDescriptionList"/>
    <dgm:cxn modelId="{A58225EF-A312-F044-86D4-DA0174A2BC44}" type="presParOf" srcId="{2C540C7E-1AE9-4F92-909E-71C3463869E2}" destId="{EC51B5B5-E822-44BB-8AB0-2743CD7D79B6}" srcOrd="3" destOrd="0" presId="urn:microsoft.com/office/officeart/2018/5/layout/CenteredIconLabelDescriptionList"/>
    <dgm:cxn modelId="{D61D0CC0-DA43-BB45-86FE-58C0BCC7886C}" type="presParOf" srcId="{2C540C7E-1AE9-4F92-909E-71C3463869E2}" destId="{67724443-A004-4559-BA0B-7033700FF351}" srcOrd="4" destOrd="0" presId="urn:microsoft.com/office/officeart/2018/5/layout/CenteredIconLabelDescriptionList"/>
    <dgm:cxn modelId="{56289531-77B8-A849-9499-96979D0620C7}" type="presParOf" srcId="{2312EC4A-8211-4320-BD46-13345E43F757}" destId="{E40C6CEA-B8FA-4E45-A589-EAB5775B26FD}" srcOrd="5" destOrd="0" presId="urn:microsoft.com/office/officeart/2018/5/layout/CenteredIconLabelDescriptionList"/>
    <dgm:cxn modelId="{5A14231F-353B-8342-B2B5-916705FF1021}" type="presParOf" srcId="{2312EC4A-8211-4320-BD46-13345E43F757}" destId="{55A4C0F4-9A10-4EC2-A7E2-44EAEFE7358F}" srcOrd="6" destOrd="0" presId="urn:microsoft.com/office/officeart/2018/5/layout/CenteredIconLabelDescriptionList"/>
    <dgm:cxn modelId="{D02CD90F-232C-5843-B63B-C23345B421A0}" type="presParOf" srcId="{55A4C0F4-9A10-4EC2-A7E2-44EAEFE7358F}" destId="{EFB44307-25F3-431F-88B0-DF9C5924756F}" srcOrd="0" destOrd="0" presId="urn:microsoft.com/office/officeart/2018/5/layout/CenteredIconLabelDescriptionList"/>
    <dgm:cxn modelId="{6BF844FD-569F-9E4F-B4C2-4CF52250A69D}" type="presParOf" srcId="{55A4C0F4-9A10-4EC2-A7E2-44EAEFE7358F}" destId="{3D04D475-BA00-4441-B99A-1509286A688E}" srcOrd="1" destOrd="0" presId="urn:microsoft.com/office/officeart/2018/5/layout/CenteredIconLabelDescriptionList"/>
    <dgm:cxn modelId="{922CDD3C-171A-8448-96A9-B23B2C9A63AF}" type="presParOf" srcId="{55A4C0F4-9A10-4EC2-A7E2-44EAEFE7358F}" destId="{44D02E8E-18F2-4413-AB96-C79C08D8B6D6}" srcOrd="2" destOrd="0" presId="urn:microsoft.com/office/officeart/2018/5/layout/CenteredIconLabelDescriptionList"/>
    <dgm:cxn modelId="{34936FCC-4B3D-0249-BA8C-3FB510BB0097}" type="presParOf" srcId="{55A4C0F4-9A10-4EC2-A7E2-44EAEFE7358F}" destId="{C57DCEB1-0D5E-4C83-B100-411840F79DDB}" srcOrd="3" destOrd="0" presId="urn:microsoft.com/office/officeart/2018/5/layout/CenteredIconLabelDescriptionList"/>
    <dgm:cxn modelId="{9600068D-FEE7-AF4C-9B59-DB36743E2DD7}" type="presParOf" srcId="{55A4C0F4-9A10-4EC2-A7E2-44EAEFE7358F}" destId="{775AA3D2-5901-4527-9517-977AB826E7B6}" srcOrd="4" destOrd="0" presId="urn:microsoft.com/office/officeart/2018/5/layout/CenteredIconLabelDescriptionList"/>
    <dgm:cxn modelId="{51271B6D-24AA-0A49-BE18-EF085D3CC1DB}" type="presParOf" srcId="{2312EC4A-8211-4320-BD46-13345E43F757}" destId="{C0E8A2D1-C33F-47CE-B3B0-38875964A5D4}" srcOrd="7" destOrd="0" presId="urn:microsoft.com/office/officeart/2018/5/layout/CenteredIconLabelDescriptionList"/>
    <dgm:cxn modelId="{5454E40D-6873-0D4C-869F-E6E88608A912}" type="presParOf" srcId="{2312EC4A-8211-4320-BD46-13345E43F757}" destId="{BE7B9E8F-227E-4A28-B2E2-83C650D3B835}" srcOrd="8" destOrd="0" presId="urn:microsoft.com/office/officeart/2018/5/layout/CenteredIconLabelDescriptionList"/>
    <dgm:cxn modelId="{3AF6C315-C485-4F43-A861-5D86FC4E1CDF}" type="presParOf" srcId="{BE7B9E8F-227E-4A28-B2E2-83C650D3B835}" destId="{E7C3954A-4C42-4B7C-AB15-3BD0F26D4C2D}" srcOrd="0" destOrd="0" presId="urn:microsoft.com/office/officeart/2018/5/layout/CenteredIconLabelDescriptionList"/>
    <dgm:cxn modelId="{3D0578D6-1E39-C84F-B928-2DA159CAB4A8}" type="presParOf" srcId="{BE7B9E8F-227E-4A28-B2E2-83C650D3B835}" destId="{D99DB200-2CCA-4825-9110-CAD607EC36A8}" srcOrd="1" destOrd="0" presId="urn:microsoft.com/office/officeart/2018/5/layout/CenteredIconLabelDescriptionList"/>
    <dgm:cxn modelId="{DA95303B-1E9F-4342-BB2E-9CAD12A38504}" type="presParOf" srcId="{BE7B9E8F-227E-4A28-B2E2-83C650D3B835}" destId="{38A89242-7427-4FFD-AA6F-D1C76F9F3A13}" srcOrd="2" destOrd="0" presId="urn:microsoft.com/office/officeart/2018/5/layout/CenteredIconLabelDescriptionList"/>
    <dgm:cxn modelId="{3E2DB920-33A5-0C46-8190-69FD9C11923A}" type="presParOf" srcId="{BE7B9E8F-227E-4A28-B2E2-83C650D3B835}" destId="{F534AFD4-2397-4B6B-8E06-3CEB1AFE340F}" srcOrd="3" destOrd="0" presId="urn:microsoft.com/office/officeart/2018/5/layout/CenteredIconLabelDescriptionList"/>
    <dgm:cxn modelId="{8FD8B6E7-7CB8-8847-9D5D-E34E4CD392C3}" type="presParOf" srcId="{BE7B9E8F-227E-4A28-B2E2-83C650D3B835}" destId="{B41C5FCF-93D8-496D-8B71-8EF12BBC8E01}" srcOrd="4" destOrd="0" presId="urn:microsoft.com/office/officeart/2018/5/layout/CenteredIconLabelDescriptionList"/>
    <dgm:cxn modelId="{1E86339F-CC3D-2549-B30F-224F213D1C39}" type="presParOf" srcId="{2312EC4A-8211-4320-BD46-13345E43F757}" destId="{B365E156-A61C-46E8-BF86-3FA993003256}" srcOrd="9" destOrd="0" presId="urn:microsoft.com/office/officeart/2018/5/layout/CenteredIconLabelDescriptionList"/>
    <dgm:cxn modelId="{1B58E7B4-4955-9949-8415-AE1419219E06}" type="presParOf" srcId="{2312EC4A-8211-4320-BD46-13345E43F757}" destId="{3714E57D-00B0-4546-BD85-A80FE652AB01}" srcOrd="10" destOrd="0" presId="urn:microsoft.com/office/officeart/2018/5/layout/CenteredIconLabelDescriptionList"/>
    <dgm:cxn modelId="{9DBBF62A-5E05-C049-BD8E-3C8306B7010D}" type="presParOf" srcId="{3714E57D-00B0-4546-BD85-A80FE652AB01}" destId="{E4EB0436-BE6E-4773-A1E2-02165F18189C}" srcOrd="0" destOrd="0" presId="urn:microsoft.com/office/officeart/2018/5/layout/CenteredIconLabelDescriptionList"/>
    <dgm:cxn modelId="{216F8436-DE42-EA4C-B2DF-3F809C529530}" type="presParOf" srcId="{3714E57D-00B0-4546-BD85-A80FE652AB01}" destId="{80CBBBEF-0871-4148-8ABD-EBD7F1BA4D06}" srcOrd="1" destOrd="0" presId="urn:microsoft.com/office/officeart/2018/5/layout/CenteredIconLabelDescriptionList"/>
    <dgm:cxn modelId="{594F7923-8E35-904E-83F3-7DE5DD6ED9A8}" type="presParOf" srcId="{3714E57D-00B0-4546-BD85-A80FE652AB01}" destId="{DE71DCFD-7065-421D-AD0C-F78FD3E11C97}" srcOrd="2" destOrd="0" presId="urn:microsoft.com/office/officeart/2018/5/layout/CenteredIconLabelDescriptionList"/>
    <dgm:cxn modelId="{F88D0C6B-B5DF-9D42-AD49-B8CFAD7E065E}" type="presParOf" srcId="{3714E57D-00B0-4546-BD85-A80FE652AB01}" destId="{B6B6C898-933D-4645-A3F8-55EF7622D240}" srcOrd="3" destOrd="0" presId="urn:microsoft.com/office/officeart/2018/5/layout/CenteredIconLabelDescriptionList"/>
    <dgm:cxn modelId="{F64C4766-A757-B348-BB5A-611D4C04441F}" type="presParOf" srcId="{3714E57D-00B0-4546-BD85-A80FE652AB01}" destId="{DB50900C-E49B-4BF4-A97B-2B0C697B154F}" srcOrd="4" destOrd="0" presId="urn:microsoft.com/office/officeart/2018/5/layout/CenteredIconLabelDescriptionList"/>
  </dgm:cxnLst>
  <dgm:bg/>
  <dgm:whole>
    <a:ln w="76200">
      <a:solidFill>
        <a:schemeClr val="accent3"/>
      </a:solidFill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E21C9E-1634-4D0F-8C51-4D1C3FB2D491}" type="doc">
      <dgm:prSet loTypeId="urn:microsoft.com/office/officeart/2005/8/layout/vList5" loCatId="list" qsTypeId="urn:microsoft.com/office/officeart/2005/8/quickstyle/simple1#6" qsCatId="simple" csTypeId="urn:microsoft.com/office/officeart/2005/8/colors/colorful2#2" csCatId="colorful" phldr="1"/>
      <dgm:spPr/>
      <dgm:t>
        <a:bodyPr/>
        <a:lstStyle/>
        <a:p>
          <a:endParaRPr lang="en-US"/>
        </a:p>
      </dgm:t>
    </dgm:pt>
    <dgm:pt modelId="{5614CC92-2D5E-426A-955E-3E033156B2EB}">
      <dgm:prSet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GB" b="1" i="0" dirty="0">
              <a:latin typeface="Futura PT Book" panose="020B0502020204020303" pitchFamily="34" charset="77"/>
            </a:rPr>
            <a:t>Business </a:t>
          </a:r>
        </a:p>
        <a:p>
          <a:r>
            <a:rPr lang="en-GB" b="0" i="0" dirty="0">
              <a:latin typeface="Futura PT Book" panose="020B0502020204020303" pitchFamily="34" charset="77"/>
            </a:rPr>
            <a:t>Current Account</a:t>
          </a:r>
          <a:endParaRPr lang="en-US" b="0" i="0" dirty="0">
            <a:latin typeface="Futura PT Book" panose="020B0502020204020303" pitchFamily="34" charset="77"/>
          </a:endParaRPr>
        </a:p>
      </dgm:t>
    </dgm:pt>
    <dgm:pt modelId="{5675C475-2E62-4858-90AB-F7716FA2D567}" type="parTrans" cxnId="{77E70B0B-F958-4918-B536-E17EC115F3E3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ACC57D91-2818-4609-8AE7-4C012210C36E}" type="sibTrans" cxnId="{77E70B0B-F958-4918-B536-E17EC115F3E3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ACDB57DE-6512-4872-827C-82BA2E12EB3F}">
      <dgm:prSet/>
      <dgm:spPr/>
      <dgm:t>
        <a:bodyPr/>
        <a:lstStyle/>
        <a:p>
          <a:pPr>
            <a:buNone/>
          </a:pPr>
          <a:r>
            <a:rPr lang="en-GB" b="0" i="0">
              <a:latin typeface="Futura PT Book" panose="020B0502020204020303" pitchFamily="34" charset="77"/>
            </a:rPr>
            <a:t>Day to day business transactions</a:t>
          </a:r>
          <a:endParaRPr lang="en-US" b="0" i="0">
            <a:latin typeface="Futura PT Book" panose="020B0502020204020303" pitchFamily="34" charset="77"/>
          </a:endParaRPr>
        </a:p>
      </dgm:t>
    </dgm:pt>
    <dgm:pt modelId="{D9A8DFFD-0906-4DCA-84A6-A6B277434325}" type="parTrans" cxnId="{F99BE580-D7BA-4097-A66F-CF8D0C68EAFF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205F56B2-4C8E-4680-BF08-3BA14045F5E8}" type="sibTrans" cxnId="{F99BE580-D7BA-4097-A66F-CF8D0C68EAFF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D9E7FE6D-F458-425D-9DF4-135F93C1ECA8}">
      <dgm:prSet/>
      <dgm:spPr>
        <a:solidFill>
          <a:schemeClr val="accent3"/>
        </a:solidFill>
        <a:ln>
          <a:noFill/>
        </a:ln>
      </dgm:spPr>
      <dgm:t>
        <a:bodyPr/>
        <a:lstStyle/>
        <a:p>
          <a:r>
            <a:rPr lang="en-GB" b="1" i="0" dirty="0">
              <a:latin typeface="Futura PT Book" panose="020B0502020204020303" pitchFamily="34" charset="77"/>
            </a:rPr>
            <a:t>Business</a:t>
          </a:r>
          <a:r>
            <a:rPr lang="en-GB" b="0" i="0" dirty="0">
              <a:latin typeface="Futura PT Book" panose="020B0502020204020303" pitchFamily="34" charset="77"/>
            </a:rPr>
            <a:t> </a:t>
          </a:r>
        </a:p>
        <a:p>
          <a:r>
            <a:rPr lang="en-GB" b="0" i="0" dirty="0">
              <a:latin typeface="Futura PT Book" panose="020B0502020204020303" pitchFamily="34" charset="77"/>
            </a:rPr>
            <a:t>Savings Account</a:t>
          </a:r>
          <a:endParaRPr lang="en-US" b="0" i="0" dirty="0">
            <a:latin typeface="Futura PT Book" panose="020B0502020204020303" pitchFamily="34" charset="77"/>
          </a:endParaRPr>
        </a:p>
      </dgm:t>
    </dgm:pt>
    <dgm:pt modelId="{FBDD966A-E3AF-4905-B1D8-7C092D53EAFF}" type="parTrans" cxnId="{50BD0E9F-EFE3-4307-8FFD-3D82445B952E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9A13C370-DD94-46CF-B5F6-3B5719438EF8}" type="sibTrans" cxnId="{50BD0E9F-EFE3-4307-8FFD-3D82445B952E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2F4C98F5-5F6E-48BB-8B6B-21FA39AB80D2}">
      <dgm:prSet/>
      <dgm:spPr/>
      <dgm:t>
        <a:bodyPr/>
        <a:lstStyle/>
        <a:p>
          <a:pPr>
            <a:buNone/>
          </a:pPr>
          <a:r>
            <a:rPr lang="en-GB" b="0" i="0" dirty="0">
              <a:latin typeface="Futura PT Book" panose="020B0502020204020303" pitchFamily="34" charset="77"/>
            </a:rPr>
            <a:t>Tax money set aside here</a:t>
          </a:r>
          <a:endParaRPr lang="en-US" b="0" i="0" dirty="0">
            <a:latin typeface="Futura PT Book" panose="020B0502020204020303" pitchFamily="34" charset="77"/>
          </a:endParaRPr>
        </a:p>
      </dgm:t>
    </dgm:pt>
    <dgm:pt modelId="{73876DE7-E680-4E82-B76C-BCEDC8B00AA5}" type="parTrans" cxnId="{731D3221-896A-4EA1-885A-4B2A621CCC5C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6A3BE93F-503F-4C91-8331-5DF9BFAE92D3}" type="sibTrans" cxnId="{731D3221-896A-4EA1-885A-4B2A621CCC5C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4387AE0F-E382-D94F-A7F0-7AB46B62484A}">
      <dgm:prSet/>
      <dgm:spPr/>
      <dgm:t>
        <a:bodyPr/>
        <a:lstStyle/>
        <a:p>
          <a:pPr>
            <a:buNone/>
          </a:pPr>
          <a:r>
            <a:rPr lang="en-GB" b="0" i="0" dirty="0">
              <a:latin typeface="Futura PT Book" panose="020B0502020204020303" pitchFamily="34" charset="77"/>
            </a:rPr>
            <a:t>Personal spending</a:t>
          </a:r>
          <a:endParaRPr lang="en-US" b="0" i="0" dirty="0">
            <a:latin typeface="Futura PT Book" panose="020B0502020204020303" pitchFamily="34" charset="77"/>
          </a:endParaRPr>
        </a:p>
      </dgm:t>
    </dgm:pt>
    <dgm:pt modelId="{A4738A24-B921-174F-AD38-61E05061A65D}" type="parTrans" cxnId="{2DFA38D9-C36F-0F4C-87A3-FC4F13503E1D}">
      <dgm:prSet/>
      <dgm:spPr/>
      <dgm:t>
        <a:bodyPr/>
        <a:lstStyle/>
        <a:p>
          <a:endParaRPr lang="en-GB" b="0" i="0">
            <a:latin typeface="Futura PT Book" panose="020B0502020204020303" pitchFamily="34" charset="77"/>
          </a:endParaRPr>
        </a:p>
      </dgm:t>
    </dgm:pt>
    <dgm:pt modelId="{87FE1516-0EA7-4B44-A1C8-D3CDA8357EA2}" type="sibTrans" cxnId="{2DFA38D9-C36F-0F4C-87A3-FC4F13503E1D}">
      <dgm:prSet/>
      <dgm:spPr/>
      <dgm:t>
        <a:bodyPr/>
        <a:lstStyle/>
        <a:p>
          <a:endParaRPr lang="en-GB" b="0" i="0">
            <a:latin typeface="Futura PT Book" panose="020B0502020204020303" pitchFamily="34" charset="77"/>
          </a:endParaRPr>
        </a:p>
      </dgm:t>
    </dgm:pt>
    <dgm:pt modelId="{FA56AC55-C0B7-EF4B-9491-441CDA578E47}">
      <dgm:prSet/>
      <dgm:spPr>
        <a:solidFill>
          <a:schemeClr val="accent1"/>
        </a:solidFill>
        <a:ln>
          <a:noFill/>
        </a:ln>
      </dgm:spPr>
      <dgm:t>
        <a:bodyPr/>
        <a:lstStyle/>
        <a:p>
          <a:pPr>
            <a:buNone/>
          </a:pPr>
          <a:r>
            <a:rPr lang="en-GB" b="1" i="0" dirty="0">
              <a:latin typeface="Futura PT Book" panose="020B0502020204020303" pitchFamily="34" charset="77"/>
            </a:rPr>
            <a:t>Personal</a:t>
          </a:r>
          <a:r>
            <a:rPr lang="en-GB" b="0" i="0" dirty="0">
              <a:latin typeface="Futura PT Book" panose="020B0502020204020303" pitchFamily="34" charset="77"/>
            </a:rPr>
            <a:t> </a:t>
          </a:r>
        </a:p>
        <a:p>
          <a:pPr>
            <a:buNone/>
          </a:pPr>
          <a:r>
            <a:rPr lang="en-GB" b="0" i="0" dirty="0">
              <a:latin typeface="Futura PT Book" panose="020B0502020204020303" pitchFamily="34" charset="77"/>
            </a:rPr>
            <a:t>Current Account</a:t>
          </a:r>
          <a:endParaRPr lang="en-US" b="0" i="0" dirty="0">
            <a:latin typeface="Futura PT Book" panose="020B0502020204020303" pitchFamily="34" charset="77"/>
          </a:endParaRPr>
        </a:p>
      </dgm:t>
    </dgm:pt>
    <dgm:pt modelId="{7393835E-E79C-8441-942F-DB0A1A555D1E}" type="parTrans" cxnId="{035E191F-59A8-D54E-8A7C-2740E5CD6F7A}">
      <dgm:prSet/>
      <dgm:spPr/>
      <dgm:t>
        <a:bodyPr/>
        <a:lstStyle/>
        <a:p>
          <a:endParaRPr lang="en-GB" b="0" i="0">
            <a:latin typeface="Futura PT Book" panose="020B0502020204020303" pitchFamily="34" charset="77"/>
          </a:endParaRPr>
        </a:p>
      </dgm:t>
    </dgm:pt>
    <dgm:pt modelId="{D6025123-4229-624C-BAD6-DD89A3C6BE7E}" type="sibTrans" cxnId="{035E191F-59A8-D54E-8A7C-2740E5CD6F7A}">
      <dgm:prSet/>
      <dgm:spPr/>
      <dgm:t>
        <a:bodyPr/>
        <a:lstStyle/>
        <a:p>
          <a:endParaRPr lang="en-GB" b="0" i="0">
            <a:latin typeface="Futura PT Book" panose="020B0502020204020303" pitchFamily="34" charset="77"/>
          </a:endParaRPr>
        </a:p>
      </dgm:t>
    </dgm:pt>
    <dgm:pt modelId="{B3766026-F7AF-8A45-8B24-3311470A7FBE}" type="pres">
      <dgm:prSet presAssocID="{A9E21C9E-1634-4D0F-8C51-4D1C3FB2D491}" presName="Name0" presStyleCnt="0">
        <dgm:presLayoutVars>
          <dgm:dir/>
          <dgm:animLvl val="lvl"/>
          <dgm:resizeHandles val="exact"/>
        </dgm:presLayoutVars>
      </dgm:prSet>
      <dgm:spPr/>
    </dgm:pt>
    <dgm:pt modelId="{22101F05-CD79-2747-986D-E34AFD8F85A0}" type="pres">
      <dgm:prSet presAssocID="{5614CC92-2D5E-426A-955E-3E033156B2EB}" presName="linNode" presStyleCnt="0"/>
      <dgm:spPr/>
    </dgm:pt>
    <dgm:pt modelId="{A7FBE83D-6DA5-BD4C-8A45-5BA5BFD2E020}" type="pres">
      <dgm:prSet presAssocID="{5614CC92-2D5E-426A-955E-3E033156B2EB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1A8000CF-BDAD-2746-9C83-B48045E4DD64}" type="pres">
      <dgm:prSet presAssocID="{5614CC92-2D5E-426A-955E-3E033156B2EB}" presName="descendantText" presStyleLbl="alignAccFollowNode1" presStyleIdx="0" presStyleCnt="3">
        <dgm:presLayoutVars>
          <dgm:bulletEnabled val="1"/>
        </dgm:presLayoutVars>
      </dgm:prSet>
      <dgm:spPr/>
    </dgm:pt>
    <dgm:pt modelId="{3120DB46-A60C-B24D-B6A7-F0085851DB66}" type="pres">
      <dgm:prSet presAssocID="{ACC57D91-2818-4609-8AE7-4C012210C36E}" presName="sp" presStyleCnt="0"/>
      <dgm:spPr/>
    </dgm:pt>
    <dgm:pt modelId="{0A0F7775-7137-AA4E-B388-68FEA6858803}" type="pres">
      <dgm:prSet presAssocID="{D9E7FE6D-F458-425D-9DF4-135F93C1ECA8}" presName="linNode" presStyleCnt="0"/>
      <dgm:spPr/>
    </dgm:pt>
    <dgm:pt modelId="{35DE1EE7-41EC-8D47-A84A-2D3E2287E579}" type="pres">
      <dgm:prSet presAssocID="{D9E7FE6D-F458-425D-9DF4-135F93C1ECA8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62E5CB51-CEA4-A24C-88F8-C84274092860}" type="pres">
      <dgm:prSet presAssocID="{D9E7FE6D-F458-425D-9DF4-135F93C1ECA8}" presName="descendantText" presStyleLbl="alignAccFollowNode1" presStyleIdx="1" presStyleCnt="3">
        <dgm:presLayoutVars>
          <dgm:bulletEnabled val="1"/>
        </dgm:presLayoutVars>
      </dgm:prSet>
      <dgm:spPr/>
    </dgm:pt>
    <dgm:pt modelId="{3D87F1DA-5838-4742-98F4-68CDA77197D3}" type="pres">
      <dgm:prSet presAssocID="{9A13C370-DD94-46CF-B5F6-3B5719438EF8}" presName="sp" presStyleCnt="0"/>
      <dgm:spPr/>
    </dgm:pt>
    <dgm:pt modelId="{F506C85B-E024-B747-8ADA-F40E94A852CE}" type="pres">
      <dgm:prSet presAssocID="{FA56AC55-C0B7-EF4B-9491-441CDA578E47}" presName="linNode" presStyleCnt="0"/>
      <dgm:spPr/>
    </dgm:pt>
    <dgm:pt modelId="{10345FCE-A329-B644-9228-3CDF82EAF692}" type="pres">
      <dgm:prSet presAssocID="{FA56AC55-C0B7-EF4B-9491-441CDA578E47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0E67C169-7AA4-FD4E-9869-8040F7134846}" type="pres">
      <dgm:prSet presAssocID="{FA56AC55-C0B7-EF4B-9491-441CDA578E47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6FE07A01-608B-9745-8B3C-CE45466192D9}" type="presOf" srcId="{5614CC92-2D5E-426A-955E-3E033156B2EB}" destId="{A7FBE83D-6DA5-BD4C-8A45-5BA5BFD2E020}" srcOrd="0" destOrd="0" presId="urn:microsoft.com/office/officeart/2005/8/layout/vList5"/>
    <dgm:cxn modelId="{77E70B0B-F958-4918-B536-E17EC115F3E3}" srcId="{A9E21C9E-1634-4D0F-8C51-4D1C3FB2D491}" destId="{5614CC92-2D5E-426A-955E-3E033156B2EB}" srcOrd="0" destOrd="0" parTransId="{5675C475-2E62-4858-90AB-F7716FA2D567}" sibTransId="{ACC57D91-2818-4609-8AE7-4C012210C36E}"/>
    <dgm:cxn modelId="{D2DB4B19-3349-784E-93A3-1C74236F172B}" type="presOf" srcId="{A9E21C9E-1634-4D0F-8C51-4D1C3FB2D491}" destId="{B3766026-F7AF-8A45-8B24-3311470A7FBE}" srcOrd="0" destOrd="0" presId="urn:microsoft.com/office/officeart/2005/8/layout/vList5"/>
    <dgm:cxn modelId="{035E191F-59A8-D54E-8A7C-2740E5CD6F7A}" srcId="{A9E21C9E-1634-4D0F-8C51-4D1C3FB2D491}" destId="{FA56AC55-C0B7-EF4B-9491-441CDA578E47}" srcOrd="2" destOrd="0" parTransId="{7393835E-E79C-8441-942F-DB0A1A555D1E}" sibTransId="{D6025123-4229-624C-BAD6-DD89A3C6BE7E}"/>
    <dgm:cxn modelId="{731D3221-896A-4EA1-885A-4B2A621CCC5C}" srcId="{D9E7FE6D-F458-425D-9DF4-135F93C1ECA8}" destId="{2F4C98F5-5F6E-48BB-8B6B-21FA39AB80D2}" srcOrd="0" destOrd="0" parTransId="{73876DE7-E680-4E82-B76C-BCEDC8B00AA5}" sibTransId="{6A3BE93F-503F-4C91-8331-5DF9BFAE92D3}"/>
    <dgm:cxn modelId="{494E6F5E-E009-C445-8849-82ADCEC09852}" type="presOf" srcId="{4387AE0F-E382-D94F-A7F0-7AB46B62484A}" destId="{0E67C169-7AA4-FD4E-9869-8040F7134846}" srcOrd="0" destOrd="0" presId="urn:microsoft.com/office/officeart/2005/8/layout/vList5"/>
    <dgm:cxn modelId="{C64E0D73-4D30-AA4B-8019-57DC3A0014EE}" type="presOf" srcId="{2F4C98F5-5F6E-48BB-8B6B-21FA39AB80D2}" destId="{62E5CB51-CEA4-A24C-88F8-C84274092860}" srcOrd="0" destOrd="0" presId="urn:microsoft.com/office/officeart/2005/8/layout/vList5"/>
    <dgm:cxn modelId="{F99BE580-D7BA-4097-A66F-CF8D0C68EAFF}" srcId="{5614CC92-2D5E-426A-955E-3E033156B2EB}" destId="{ACDB57DE-6512-4872-827C-82BA2E12EB3F}" srcOrd="0" destOrd="0" parTransId="{D9A8DFFD-0906-4DCA-84A6-A6B277434325}" sibTransId="{205F56B2-4C8E-4680-BF08-3BA14045F5E8}"/>
    <dgm:cxn modelId="{4922FF86-A12B-1846-B8C7-848965E81895}" type="presOf" srcId="{D9E7FE6D-F458-425D-9DF4-135F93C1ECA8}" destId="{35DE1EE7-41EC-8D47-A84A-2D3E2287E579}" srcOrd="0" destOrd="0" presId="urn:microsoft.com/office/officeart/2005/8/layout/vList5"/>
    <dgm:cxn modelId="{50BD0E9F-EFE3-4307-8FFD-3D82445B952E}" srcId="{A9E21C9E-1634-4D0F-8C51-4D1C3FB2D491}" destId="{D9E7FE6D-F458-425D-9DF4-135F93C1ECA8}" srcOrd="1" destOrd="0" parTransId="{FBDD966A-E3AF-4905-B1D8-7C092D53EAFF}" sibTransId="{9A13C370-DD94-46CF-B5F6-3B5719438EF8}"/>
    <dgm:cxn modelId="{50EA04A1-C191-894F-94B6-E92C901CF82B}" type="presOf" srcId="{FA56AC55-C0B7-EF4B-9491-441CDA578E47}" destId="{10345FCE-A329-B644-9228-3CDF82EAF692}" srcOrd="0" destOrd="0" presId="urn:microsoft.com/office/officeart/2005/8/layout/vList5"/>
    <dgm:cxn modelId="{208CE5D6-7137-C746-9571-26072C05FDD4}" type="presOf" srcId="{ACDB57DE-6512-4872-827C-82BA2E12EB3F}" destId="{1A8000CF-BDAD-2746-9C83-B48045E4DD64}" srcOrd="0" destOrd="0" presId="urn:microsoft.com/office/officeart/2005/8/layout/vList5"/>
    <dgm:cxn modelId="{2DFA38D9-C36F-0F4C-87A3-FC4F13503E1D}" srcId="{FA56AC55-C0B7-EF4B-9491-441CDA578E47}" destId="{4387AE0F-E382-D94F-A7F0-7AB46B62484A}" srcOrd="0" destOrd="0" parTransId="{A4738A24-B921-174F-AD38-61E05061A65D}" sibTransId="{87FE1516-0EA7-4B44-A1C8-D3CDA8357EA2}"/>
    <dgm:cxn modelId="{3E7A9212-3BF2-2C42-B760-A29ED5C06DE2}" type="presParOf" srcId="{B3766026-F7AF-8A45-8B24-3311470A7FBE}" destId="{22101F05-CD79-2747-986D-E34AFD8F85A0}" srcOrd="0" destOrd="0" presId="urn:microsoft.com/office/officeart/2005/8/layout/vList5"/>
    <dgm:cxn modelId="{63A6B4B6-C9FD-CD4D-BA87-F62163054E51}" type="presParOf" srcId="{22101F05-CD79-2747-986D-E34AFD8F85A0}" destId="{A7FBE83D-6DA5-BD4C-8A45-5BA5BFD2E020}" srcOrd="0" destOrd="0" presId="urn:microsoft.com/office/officeart/2005/8/layout/vList5"/>
    <dgm:cxn modelId="{3D3BCF77-8A05-E74A-95C8-E06CE3C59CA6}" type="presParOf" srcId="{22101F05-CD79-2747-986D-E34AFD8F85A0}" destId="{1A8000CF-BDAD-2746-9C83-B48045E4DD64}" srcOrd="1" destOrd="0" presId="urn:microsoft.com/office/officeart/2005/8/layout/vList5"/>
    <dgm:cxn modelId="{95A3C4ED-9C37-9348-A187-17C0233B90B9}" type="presParOf" srcId="{B3766026-F7AF-8A45-8B24-3311470A7FBE}" destId="{3120DB46-A60C-B24D-B6A7-F0085851DB66}" srcOrd="1" destOrd="0" presId="urn:microsoft.com/office/officeart/2005/8/layout/vList5"/>
    <dgm:cxn modelId="{DAC2E2A4-07FF-9F4E-8BD1-F4281AA38D4F}" type="presParOf" srcId="{B3766026-F7AF-8A45-8B24-3311470A7FBE}" destId="{0A0F7775-7137-AA4E-B388-68FEA6858803}" srcOrd="2" destOrd="0" presId="urn:microsoft.com/office/officeart/2005/8/layout/vList5"/>
    <dgm:cxn modelId="{66330E09-1F20-8A4D-A978-E9EFAA80D682}" type="presParOf" srcId="{0A0F7775-7137-AA4E-B388-68FEA6858803}" destId="{35DE1EE7-41EC-8D47-A84A-2D3E2287E579}" srcOrd="0" destOrd="0" presId="urn:microsoft.com/office/officeart/2005/8/layout/vList5"/>
    <dgm:cxn modelId="{CAC1B6EA-99D1-C34D-B891-A86157E70090}" type="presParOf" srcId="{0A0F7775-7137-AA4E-B388-68FEA6858803}" destId="{62E5CB51-CEA4-A24C-88F8-C84274092860}" srcOrd="1" destOrd="0" presId="urn:microsoft.com/office/officeart/2005/8/layout/vList5"/>
    <dgm:cxn modelId="{3BC3158D-F623-464E-A483-29943EE6ADCB}" type="presParOf" srcId="{B3766026-F7AF-8A45-8B24-3311470A7FBE}" destId="{3D87F1DA-5838-4742-98F4-68CDA77197D3}" srcOrd="3" destOrd="0" presId="urn:microsoft.com/office/officeart/2005/8/layout/vList5"/>
    <dgm:cxn modelId="{53C5011D-007B-B64B-9838-230FDBBC9572}" type="presParOf" srcId="{B3766026-F7AF-8A45-8B24-3311470A7FBE}" destId="{F506C85B-E024-B747-8ADA-F40E94A852CE}" srcOrd="4" destOrd="0" presId="urn:microsoft.com/office/officeart/2005/8/layout/vList5"/>
    <dgm:cxn modelId="{C9EAD6F5-94DF-3846-BB53-D4EF93F494CB}" type="presParOf" srcId="{F506C85B-E024-B747-8ADA-F40E94A852CE}" destId="{10345FCE-A329-B644-9228-3CDF82EAF692}" srcOrd="0" destOrd="0" presId="urn:microsoft.com/office/officeart/2005/8/layout/vList5"/>
    <dgm:cxn modelId="{70FF152B-5802-C148-8C06-F499EA2E32D9}" type="presParOf" srcId="{F506C85B-E024-B747-8ADA-F40E94A852CE}" destId="{0E67C169-7AA4-FD4E-9869-8040F713484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C0C8CE-E607-45C0-8C17-027CE8269883}" type="doc">
      <dgm:prSet loTypeId="urn:microsoft.com/office/officeart/2005/8/layout/vList2" loCatId="list" qsTypeId="urn:microsoft.com/office/officeart/2005/8/quickstyle/simple1#5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40F092DA-22B4-4D54-89F4-726857E516F9}">
      <dgm:prSet custT="1"/>
      <dgm:spPr>
        <a:solidFill>
          <a:srgbClr val="831C38"/>
        </a:solidFill>
        <a:ln>
          <a:noFill/>
        </a:ln>
      </dgm:spPr>
      <dgm:t>
        <a:bodyPr/>
        <a:lstStyle/>
        <a:p>
          <a:r>
            <a:rPr lang="en-GB" sz="2000" b="1" i="0" dirty="0">
              <a:latin typeface="Futura PT Book" panose="020B0502020204020303" pitchFamily="34" charset="77"/>
            </a:rPr>
            <a:t>PAYE/Fixed Term Contract (FTC) &gt; 7 days</a:t>
          </a:r>
          <a:br>
            <a:rPr lang="en-GB" sz="2000" b="0" i="0" dirty="0">
              <a:latin typeface="Futura PT Book" panose="020B0502020204020303" pitchFamily="34" charset="77"/>
            </a:rPr>
          </a:br>
          <a:r>
            <a:rPr lang="en-GB" sz="2000" b="0" i="0" dirty="0">
              <a:latin typeface="Futura PT Book" panose="020B0502020204020303" pitchFamily="34" charset="77"/>
            </a:rPr>
            <a:t>- likely production roles</a:t>
          </a:r>
          <a:endParaRPr lang="en-US" sz="2000" b="0" i="0" dirty="0">
            <a:latin typeface="Futura PT Book" panose="020B0502020204020303" pitchFamily="34" charset="77"/>
          </a:endParaRPr>
        </a:p>
      </dgm:t>
    </dgm:pt>
    <dgm:pt modelId="{53788AE0-D616-49FF-B2AF-F0E0D6902DD0}" type="parTrans" cxnId="{C271D659-7552-48A0-AED1-0929E143FAB9}">
      <dgm:prSet/>
      <dgm:spPr/>
      <dgm:t>
        <a:bodyPr/>
        <a:lstStyle/>
        <a:p>
          <a:endParaRPr lang="en-US" sz="2400"/>
        </a:p>
      </dgm:t>
    </dgm:pt>
    <dgm:pt modelId="{4C23B951-75A7-452A-84E0-85A2CDFC8EBE}" type="sibTrans" cxnId="{C271D659-7552-48A0-AED1-0929E143FAB9}">
      <dgm:prSet/>
      <dgm:spPr/>
      <dgm:t>
        <a:bodyPr/>
        <a:lstStyle/>
        <a:p>
          <a:endParaRPr lang="en-US" sz="2400"/>
        </a:p>
      </dgm:t>
    </dgm:pt>
    <dgm:pt modelId="{BF53C783-CE47-384C-8474-1C78389D6C96}">
      <dgm:prSet custT="1"/>
      <dgm:spPr>
        <a:solidFill>
          <a:srgbClr val="831C38"/>
        </a:solidFill>
        <a:ln>
          <a:noFill/>
        </a:ln>
      </dgm:spPr>
      <dgm:t>
        <a:bodyPr/>
        <a:lstStyle/>
        <a:p>
          <a:r>
            <a:rPr lang="en-GB" sz="2000" b="1" i="0">
              <a:latin typeface="Futura PT Book" panose="020B0502020204020303" pitchFamily="34" charset="77"/>
            </a:rPr>
            <a:t>PAYE/Fixed Term Contract (FTC) &lt; 7 days</a:t>
          </a:r>
          <a:br>
            <a:rPr lang="en-GB" sz="2000" b="0" i="0">
              <a:latin typeface="Futura PT Book" panose="020B0502020204020303" pitchFamily="34" charset="77"/>
            </a:rPr>
          </a:br>
          <a:r>
            <a:rPr lang="en-GB" sz="2000" b="0" i="0">
              <a:latin typeface="Futura PT Book" panose="020B0502020204020303" pitchFamily="34" charset="77"/>
            </a:rPr>
            <a:t>- likely on set / dailies e.g. runner, </a:t>
          </a:r>
          <a:r>
            <a:rPr lang="en-GB" sz="2000" b="0" i="0" err="1">
              <a:latin typeface="Futura PT Book" panose="020B0502020204020303" pitchFamily="34" charset="77"/>
            </a:rPr>
            <a:t>marshall</a:t>
          </a:r>
          <a:r>
            <a:rPr lang="en-GB" sz="2000" b="0" i="0">
              <a:latin typeface="Futura PT Book" panose="020B0502020204020303" pitchFamily="34" charset="77"/>
            </a:rPr>
            <a:t> etc.</a:t>
          </a:r>
          <a:endParaRPr lang="en-US" sz="2000" b="0" i="0">
            <a:latin typeface="Futura PT Book" panose="020B0502020204020303" pitchFamily="34" charset="77"/>
          </a:endParaRPr>
        </a:p>
      </dgm:t>
    </dgm:pt>
    <dgm:pt modelId="{767EA5C0-3AD0-5949-9E62-782B3DFF292D}" type="parTrans" cxnId="{D515F717-AF11-4643-839E-FD3D0F5BE155}">
      <dgm:prSet/>
      <dgm:spPr/>
      <dgm:t>
        <a:bodyPr/>
        <a:lstStyle/>
        <a:p>
          <a:endParaRPr lang="en-GB" sz="2400"/>
        </a:p>
      </dgm:t>
    </dgm:pt>
    <dgm:pt modelId="{D5BFD697-27B6-2E4A-A792-115707B615B7}" type="sibTrans" cxnId="{D515F717-AF11-4643-839E-FD3D0F5BE155}">
      <dgm:prSet/>
      <dgm:spPr/>
      <dgm:t>
        <a:bodyPr/>
        <a:lstStyle/>
        <a:p>
          <a:endParaRPr lang="en-GB" sz="2400"/>
        </a:p>
      </dgm:t>
    </dgm:pt>
    <dgm:pt modelId="{170B3EA7-F3F4-A14B-9D3C-694611053389}">
      <dgm:prSet custT="1"/>
      <dgm:spPr>
        <a:solidFill>
          <a:srgbClr val="831C38"/>
        </a:solidFill>
        <a:ln>
          <a:noFill/>
        </a:ln>
      </dgm:spPr>
      <dgm:t>
        <a:bodyPr/>
        <a:lstStyle/>
        <a:p>
          <a:r>
            <a:rPr lang="en-US" sz="2000" b="1" i="0" dirty="0">
              <a:latin typeface="Futura PT Book" panose="020B0502020204020303" pitchFamily="34" charset="77"/>
            </a:rPr>
            <a:t>Permanent PAYE</a:t>
          </a:r>
        </a:p>
        <a:p>
          <a:r>
            <a:rPr lang="en-US" sz="2000" b="0" i="0" dirty="0">
              <a:latin typeface="Futura PT Book" panose="020B0502020204020303" pitchFamily="34" charset="77"/>
            </a:rPr>
            <a:t>- likely non-production / general company roles</a:t>
          </a:r>
        </a:p>
      </dgm:t>
    </dgm:pt>
    <dgm:pt modelId="{D5184162-F1A7-974C-AFEB-181E396858F5}" type="parTrans" cxnId="{21678669-DCC4-EB46-B0FA-8DB2F476926B}">
      <dgm:prSet/>
      <dgm:spPr/>
      <dgm:t>
        <a:bodyPr/>
        <a:lstStyle/>
        <a:p>
          <a:endParaRPr lang="en-GB" sz="2400"/>
        </a:p>
      </dgm:t>
    </dgm:pt>
    <dgm:pt modelId="{136EFAD0-A0F7-2244-AEA4-FC7127549157}" type="sibTrans" cxnId="{21678669-DCC4-EB46-B0FA-8DB2F476926B}">
      <dgm:prSet/>
      <dgm:spPr/>
      <dgm:t>
        <a:bodyPr/>
        <a:lstStyle/>
        <a:p>
          <a:endParaRPr lang="en-GB" sz="2400"/>
        </a:p>
      </dgm:t>
    </dgm:pt>
    <dgm:pt modelId="{AD8C3867-58AF-CC40-A106-8891CC801C00}">
      <dgm:prSet custT="1"/>
      <dgm:spPr>
        <a:solidFill>
          <a:srgbClr val="831C38"/>
        </a:solidFill>
        <a:ln>
          <a:noFill/>
        </a:ln>
      </dgm:spPr>
      <dgm:t>
        <a:bodyPr/>
        <a:lstStyle/>
        <a:p>
          <a:r>
            <a:rPr lang="en-US" sz="2000" b="1" i="0" dirty="0">
              <a:latin typeface="Futura PT Book" panose="020B0502020204020303" pitchFamily="34" charset="77"/>
            </a:rPr>
            <a:t>Sole Trader</a:t>
          </a:r>
          <a:br>
            <a:rPr lang="en-US" sz="2000" b="0" i="0" dirty="0">
              <a:latin typeface="Futura PT Book" panose="020B0502020204020303" pitchFamily="34" charset="77"/>
            </a:rPr>
          </a:br>
          <a:r>
            <a:rPr lang="en-US" sz="2000" b="0" i="0" dirty="0">
              <a:latin typeface="Futura PT Book" panose="020B0502020204020303" pitchFamily="34" charset="77"/>
            </a:rPr>
            <a:t>- likely non-entry level roles</a:t>
          </a:r>
        </a:p>
      </dgm:t>
    </dgm:pt>
    <dgm:pt modelId="{669A65C4-315B-7947-BF13-E3D5667D3244}" type="parTrans" cxnId="{D9C456DB-2F08-4746-8F0F-A5B6FDCF2A58}">
      <dgm:prSet/>
      <dgm:spPr/>
      <dgm:t>
        <a:bodyPr/>
        <a:lstStyle/>
        <a:p>
          <a:endParaRPr lang="en-GB" sz="2400"/>
        </a:p>
      </dgm:t>
    </dgm:pt>
    <dgm:pt modelId="{58ECA396-2971-204C-81C0-2D1CEFA32D32}" type="sibTrans" cxnId="{D9C456DB-2F08-4746-8F0F-A5B6FDCF2A58}">
      <dgm:prSet/>
      <dgm:spPr/>
      <dgm:t>
        <a:bodyPr/>
        <a:lstStyle/>
        <a:p>
          <a:endParaRPr lang="en-GB" sz="2400"/>
        </a:p>
      </dgm:t>
    </dgm:pt>
    <dgm:pt modelId="{700E8CFC-C5FD-EA4F-98EB-DAE8BE91960B}">
      <dgm:prSet custT="1"/>
      <dgm:spPr>
        <a:solidFill>
          <a:srgbClr val="831C38"/>
        </a:solidFill>
        <a:ln>
          <a:noFill/>
        </a:ln>
      </dgm:spPr>
      <dgm:t>
        <a:bodyPr/>
        <a:lstStyle/>
        <a:p>
          <a:r>
            <a:rPr lang="en-US" sz="2000" b="1" i="0" dirty="0">
              <a:latin typeface="Futura PT Book" panose="020B0502020204020303" pitchFamily="34" charset="77"/>
            </a:rPr>
            <a:t>Limited Company</a:t>
          </a:r>
          <a:br>
            <a:rPr lang="en-US" sz="2000" b="0" i="0" dirty="0">
              <a:latin typeface="Futura PT Book" panose="020B0502020204020303" pitchFamily="34" charset="77"/>
            </a:rPr>
          </a:br>
          <a:r>
            <a:rPr lang="en-US" sz="2000" b="0" i="0" dirty="0">
              <a:latin typeface="Futura PT Book" panose="020B0502020204020303" pitchFamily="34" charset="77"/>
            </a:rPr>
            <a:t>- likely HOD and/or those who hire equipment also</a:t>
          </a:r>
        </a:p>
      </dgm:t>
    </dgm:pt>
    <dgm:pt modelId="{B500178C-05FB-3740-8F62-B792E53DE62E}" type="parTrans" cxnId="{625AF7F2-506D-D04D-93D6-BEE524267E6A}">
      <dgm:prSet/>
      <dgm:spPr/>
      <dgm:t>
        <a:bodyPr/>
        <a:lstStyle/>
        <a:p>
          <a:endParaRPr lang="en-GB" sz="2400"/>
        </a:p>
      </dgm:t>
    </dgm:pt>
    <dgm:pt modelId="{891E15F3-0275-7F4E-9CDC-F4D079F20060}" type="sibTrans" cxnId="{625AF7F2-506D-D04D-93D6-BEE524267E6A}">
      <dgm:prSet/>
      <dgm:spPr/>
      <dgm:t>
        <a:bodyPr/>
        <a:lstStyle/>
        <a:p>
          <a:endParaRPr lang="en-GB" sz="2400"/>
        </a:p>
      </dgm:t>
    </dgm:pt>
    <dgm:pt modelId="{15815A37-8CC6-A242-AB99-493394D7B9D1}" type="pres">
      <dgm:prSet presAssocID="{64C0C8CE-E607-45C0-8C17-027CE8269883}" presName="linear" presStyleCnt="0">
        <dgm:presLayoutVars>
          <dgm:animLvl val="lvl"/>
          <dgm:resizeHandles val="exact"/>
        </dgm:presLayoutVars>
      </dgm:prSet>
      <dgm:spPr/>
    </dgm:pt>
    <dgm:pt modelId="{01D67455-2224-7C45-9DA3-ADD7C9342733}" type="pres">
      <dgm:prSet presAssocID="{170B3EA7-F3F4-A14B-9D3C-69461105338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FA55E30-3C20-6640-A75B-BAF540BBD009}" type="pres">
      <dgm:prSet presAssocID="{136EFAD0-A0F7-2244-AEA4-FC7127549157}" presName="spacer" presStyleCnt="0"/>
      <dgm:spPr/>
    </dgm:pt>
    <dgm:pt modelId="{CFD3EB87-3F38-0644-B1F8-E86FFB95D10F}" type="pres">
      <dgm:prSet presAssocID="{40F092DA-22B4-4D54-89F4-726857E516F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86119C4-2582-AA40-9E4F-0C86E3A01F20}" type="pres">
      <dgm:prSet presAssocID="{4C23B951-75A7-452A-84E0-85A2CDFC8EBE}" presName="spacer" presStyleCnt="0"/>
      <dgm:spPr/>
    </dgm:pt>
    <dgm:pt modelId="{A98E2CD6-FB4E-3549-BDE0-9F12AC0AF1BC}" type="pres">
      <dgm:prSet presAssocID="{BF53C783-CE47-384C-8474-1C78389D6C9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155E473-0EBC-984E-87FE-CA061F3521FB}" type="pres">
      <dgm:prSet presAssocID="{D5BFD697-27B6-2E4A-A792-115707B615B7}" presName="spacer" presStyleCnt="0"/>
      <dgm:spPr/>
    </dgm:pt>
    <dgm:pt modelId="{47444509-92A0-8144-950B-49F984769BB8}" type="pres">
      <dgm:prSet presAssocID="{AD8C3867-58AF-CC40-A106-8891CC801C0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16E2468-5E21-BC42-98F9-60053EE77386}" type="pres">
      <dgm:prSet presAssocID="{58ECA396-2971-204C-81C0-2D1CEFA32D32}" presName="spacer" presStyleCnt="0"/>
      <dgm:spPr/>
    </dgm:pt>
    <dgm:pt modelId="{877FE229-F02F-044D-8413-4782DC54BF70}" type="pres">
      <dgm:prSet presAssocID="{700E8CFC-C5FD-EA4F-98EB-DAE8BE91960B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E7CFF07-E2D3-5449-A414-75953E6FE2AD}" type="presOf" srcId="{AD8C3867-58AF-CC40-A106-8891CC801C00}" destId="{47444509-92A0-8144-950B-49F984769BB8}" srcOrd="0" destOrd="0" presId="urn:microsoft.com/office/officeart/2005/8/layout/vList2"/>
    <dgm:cxn modelId="{D515F717-AF11-4643-839E-FD3D0F5BE155}" srcId="{64C0C8CE-E607-45C0-8C17-027CE8269883}" destId="{BF53C783-CE47-384C-8474-1C78389D6C96}" srcOrd="2" destOrd="0" parTransId="{767EA5C0-3AD0-5949-9E62-782B3DFF292D}" sibTransId="{D5BFD697-27B6-2E4A-A792-115707B615B7}"/>
    <dgm:cxn modelId="{E420B94D-5395-F34A-BE9C-CBC670487F66}" type="presOf" srcId="{64C0C8CE-E607-45C0-8C17-027CE8269883}" destId="{15815A37-8CC6-A242-AB99-493394D7B9D1}" srcOrd="0" destOrd="0" presId="urn:microsoft.com/office/officeart/2005/8/layout/vList2"/>
    <dgm:cxn modelId="{C1CF2B4F-7AE7-8045-850E-4DB320D1F13F}" type="presOf" srcId="{40F092DA-22B4-4D54-89F4-726857E516F9}" destId="{CFD3EB87-3F38-0644-B1F8-E86FFB95D10F}" srcOrd="0" destOrd="0" presId="urn:microsoft.com/office/officeart/2005/8/layout/vList2"/>
    <dgm:cxn modelId="{C271D659-7552-48A0-AED1-0929E143FAB9}" srcId="{64C0C8CE-E607-45C0-8C17-027CE8269883}" destId="{40F092DA-22B4-4D54-89F4-726857E516F9}" srcOrd="1" destOrd="0" parTransId="{53788AE0-D616-49FF-B2AF-F0E0D6902DD0}" sibTransId="{4C23B951-75A7-452A-84E0-85A2CDFC8EBE}"/>
    <dgm:cxn modelId="{E078C261-2A4E-2E4C-8BBB-4C06FFC28502}" type="presOf" srcId="{700E8CFC-C5FD-EA4F-98EB-DAE8BE91960B}" destId="{877FE229-F02F-044D-8413-4782DC54BF70}" srcOrd="0" destOrd="0" presId="urn:microsoft.com/office/officeart/2005/8/layout/vList2"/>
    <dgm:cxn modelId="{21678669-DCC4-EB46-B0FA-8DB2F476926B}" srcId="{64C0C8CE-E607-45C0-8C17-027CE8269883}" destId="{170B3EA7-F3F4-A14B-9D3C-694611053389}" srcOrd="0" destOrd="0" parTransId="{D5184162-F1A7-974C-AFEB-181E396858F5}" sibTransId="{136EFAD0-A0F7-2244-AEA4-FC7127549157}"/>
    <dgm:cxn modelId="{156C526F-CD74-CF4D-82C6-09851219A07A}" type="presOf" srcId="{BF53C783-CE47-384C-8474-1C78389D6C96}" destId="{A98E2CD6-FB4E-3549-BDE0-9F12AC0AF1BC}" srcOrd="0" destOrd="0" presId="urn:microsoft.com/office/officeart/2005/8/layout/vList2"/>
    <dgm:cxn modelId="{D9C456DB-2F08-4746-8F0F-A5B6FDCF2A58}" srcId="{64C0C8CE-E607-45C0-8C17-027CE8269883}" destId="{AD8C3867-58AF-CC40-A106-8891CC801C00}" srcOrd="3" destOrd="0" parTransId="{669A65C4-315B-7947-BF13-E3D5667D3244}" sibTransId="{58ECA396-2971-204C-81C0-2D1CEFA32D32}"/>
    <dgm:cxn modelId="{C37D6AE0-18EC-7440-B55A-1A4AFF46BC2D}" type="presOf" srcId="{170B3EA7-F3F4-A14B-9D3C-694611053389}" destId="{01D67455-2224-7C45-9DA3-ADD7C9342733}" srcOrd="0" destOrd="0" presId="urn:microsoft.com/office/officeart/2005/8/layout/vList2"/>
    <dgm:cxn modelId="{625AF7F2-506D-D04D-93D6-BEE524267E6A}" srcId="{64C0C8CE-E607-45C0-8C17-027CE8269883}" destId="{700E8CFC-C5FD-EA4F-98EB-DAE8BE91960B}" srcOrd="4" destOrd="0" parTransId="{B500178C-05FB-3740-8F62-B792E53DE62E}" sibTransId="{891E15F3-0275-7F4E-9CDC-F4D079F20060}"/>
    <dgm:cxn modelId="{170A7B3F-4833-594A-BE4C-B623AEA7BA18}" type="presParOf" srcId="{15815A37-8CC6-A242-AB99-493394D7B9D1}" destId="{01D67455-2224-7C45-9DA3-ADD7C9342733}" srcOrd="0" destOrd="0" presId="urn:microsoft.com/office/officeart/2005/8/layout/vList2"/>
    <dgm:cxn modelId="{5FB78FE8-E457-9C4B-BE62-09C3F7EAEB1C}" type="presParOf" srcId="{15815A37-8CC6-A242-AB99-493394D7B9D1}" destId="{3FA55E30-3C20-6640-A75B-BAF540BBD009}" srcOrd="1" destOrd="0" presId="urn:microsoft.com/office/officeart/2005/8/layout/vList2"/>
    <dgm:cxn modelId="{83D7A94B-79BC-CE4B-A2B3-A03AA6C7D6DB}" type="presParOf" srcId="{15815A37-8CC6-A242-AB99-493394D7B9D1}" destId="{CFD3EB87-3F38-0644-B1F8-E86FFB95D10F}" srcOrd="2" destOrd="0" presId="urn:microsoft.com/office/officeart/2005/8/layout/vList2"/>
    <dgm:cxn modelId="{7AC5E2A1-A0B6-4E42-8F38-759F171109E0}" type="presParOf" srcId="{15815A37-8CC6-A242-AB99-493394D7B9D1}" destId="{086119C4-2582-AA40-9E4F-0C86E3A01F20}" srcOrd="3" destOrd="0" presId="urn:microsoft.com/office/officeart/2005/8/layout/vList2"/>
    <dgm:cxn modelId="{5910D7C5-6937-E647-A48F-AFDC7ECDC657}" type="presParOf" srcId="{15815A37-8CC6-A242-AB99-493394D7B9D1}" destId="{A98E2CD6-FB4E-3549-BDE0-9F12AC0AF1BC}" srcOrd="4" destOrd="0" presId="urn:microsoft.com/office/officeart/2005/8/layout/vList2"/>
    <dgm:cxn modelId="{0D8017D0-1DA5-E442-9A58-4BCF2F6970ED}" type="presParOf" srcId="{15815A37-8CC6-A242-AB99-493394D7B9D1}" destId="{7155E473-0EBC-984E-87FE-CA061F3521FB}" srcOrd="5" destOrd="0" presId="urn:microsoft.com/office/officeart/2005/8/layout/vList2"/>
    <dgm:cxn modelId="{F98F1C23-F9CF-DB41-8A96-E9922DBFD044}" type="presParOf" srcId="{15815A37-8CC6-A242-AB99-493394D7B9D1}" destId="{47444509-92A0-8144-950B-49F984769BB8}" srcOrd="6" destOrd="0" presId="urn:microsoft.com/office/officeart/2005/8/layout/vList2"/>
    <dgm:cxn modelId="{AC5DF481-478D-7D4B-BEE0-5D4E429E9B9C}" type="presParOf" srcId="{15815A37-8CC6-A242-AB99-493394D7B9D1}" destId="{216E2468-5E21-BC42-98F9-60053EE77386}" srcOrd="7" destOrd="0" presId="urn:microsoft.com/office/officeart/2005/8/layout/vList2"/>
    <dgm:cxn modelId="{81066DF6-3EB3-0F48-8869-672861D2F125}" type="presParOf" srcId="{15815A37-8CC6-A242-AB99-493394D7B9D1}" destId="{877FE229-F02F-044D-8413-4782DC54BF70}" srcOrd="8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995E8D-8863-43A6-81F8-A75425859C88}" type="doc">
      <dgm:prSet loTypeId="urn:microsoft.com/office/officeart/2005/8/layout/vList2" loCatId="list" qsTypeId="urn:microsoft.com/office/officeart/2005/8/quickstyle/simple1#7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40A23FD7-647F-4AA3-872B-B7D4560ADA6E}">
      <dgm:prSet/>
      <dgm:spPr>
        <a:solidFill>
          <a:schemeClr val="accent3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en-US"/>
            <a:t>Financial year</a:t>
          </a:r>
        </a:p>
      </dgm:t>
    </dgm:pt>
    <dgm:pt modelId="{13E142A1-474E-41E7-97E2-800EE10AFE37}" type="parTrans" cxnId="{CC06FF95-EB8D-49F6-8582-D51E05095185}">
      <dgm:prSet/>
      <dgm:spPr/>
      <dgm:t>
        <a:bodyPr/>
        <a:lstStyle/>
        <a:p>
          <a:endParaRPr lang="en-US"/>
        </a:p>
      </dgm:t>
    </dgm:pt>
    <dgm:pt modelId="{C854EAC2-DFF0-4C7C-956E-45E7A438D112}" type="sibTrans" cxnId="{CC06FF95-EB8D-49F6-8582-D51E05095185}">
      <dgm:prSet/>
      <dgm:spPr/>
      <dgm:t>
        <a:bodyPr/>
        <a:lstStyle/>
        <a:p>
          <a:endParaRPr lang="en-US"/>
        </a:p>
      </dgm:t>
    </dgm:pt>
    <dgm:pt modelId="{479AACA3-6240-49B6-B744-BA4EB05E0AE9}">
      <dgm:prSet/>
      <dgm:spPr>
        <a:solidFill>
          <a:schemeClr val="accent3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en-US">
              <a:hlinkClick xmlns:r="http://schemas.openxmlformats.org/officeDocument/2006/relationships" r:id="rId1"/>
            </a:rPr>
            <a:t>Register as self-employed</a:t>
          </a:r>
          <a:endParaRPr lang="en-US"/>
        </a:p>
      </dgm:t>
    </dgm:pt>
    <dgm:pt modelId="{7B02F298-EE7B-495D-8919-3797670C5BEA}" type="parTrans" cxnId="{5FB60EEA-8A50-46A9-B6A1-246B4CC3BBBD}">
      <dgm:prSet/>
      <dgm:spPr/>
      <dgm:t>
        <a:bodyPr/>
        <a:lstStyle/>
        <a:p>
          <a:endParaRPr lang="en-US"/>
        </a:p>
      </dgm:t>
    </dgm:pt>
    <dgm:pt modelId="{98F934CA-A049-43BC-BD7B-C913C934FFFC}" type="sibTrans" cxnId="{5FB60EEA-8A50-46A9-B6A1-246B4CC3BBBD}">
      <dgm:prSet/>
      <dgm:spPr/>
      <dgm:t>
        <a:bodyPr/>
        <a:lstStyle/>
        <a:p>
          <a:endParaRPr lang="en-US"/>
        </a:p>
      </dgm:t>
    </dgm:pt>
    <dgm:pt modelId="{8B77D6D6-077C-40B1-8CD8-E54209455158}">
      <dgm:prSet/>
      <dgm:spPr>
        <a:solidFill>
          <a:schemeClr val="accent1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en-US" dirty="0"/>
            <a:t>Government gateway</a:t>
          </a:r>
        </a:p>
      </dgm:t>
    </dgm:pt>
    <dgm:pt modelId="{9A9E8C58-C0B6-4C48-ACE0-B2F46C1A17CB}" type="parTrans" cxnId="{D466405B-47E5-4D56-BDC6-26283535D6E9}">
      <dgm:prSet/>
      <dgm:spPr/>
      <dgm:t>
        <a:bodyPr/>
        <a:lstStyle/>
        <a:p>
          <a:endParaRPr lang="en-US"/>
        </a:p>
      </dgm:t>
    </dgm:pt>
    <dgm:pt modelId="{A8F4DA5F-15ED-428C-BC19-47D863A374F6}" type="sibTrans" cxnId="{D466405B-47E5-4D56-BDC6-26283535D6E9}">
      <dgm:prSet/>
      <dgm:spPr/>
      <dgm:t>
        <a:bodyPr/>
        <a:lstStyle/>
        <a:p>
          <a:endParaRPr lang="en-US"/>
        </a:p>
      </dgm:t>
    </dgm:pt>
    <dgm:pt modelId="{EAF8ECF7-F44A-4E16-A74E-CAF7DF415365}">
      <dgm:prSet/>
      <dgm:spPr>
        <a:solidFill>
          <a:schemeClr val="accent1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en-US"/>
            <a:t>Accountants</a:t>
          </a:r>
        </a:p>
      </dgm:t>
    </dgm:pt>
    <dgm:pt modelId="{44C3F73E-F0EA-43A1-B3D3-2292FA2222C6}" type="parTrans" cxnId="{3554A06C-D6A1-432D-96FC-970991B40371}">
      <dgm:prSet/>
      <dgm:spPr/>
      <dgm:t>
        <a:bodyPr/>
        <a:lstStyle/>
        <a:p>
          <a:endParaRPr lang="en-US"/>
        </a:p>
      </dgm:t>
    </dgm:pt>
    <dgm:pt modelId="{0D611C82-33D6-4454-B0AD-FEC4A72C83D8}" type="sibTrans" cxnId="{3554A06C-D6A1-432D-96FC-970991B40371}">
      <dgm:prSet/>
      <dgm:spPr/>
      <dgm:t>
        <a:bodyPr/>
        <a:lstStyle/>
        <a:p>
          <a:endParaRPr lang="en-US"/>
        </a:p>
      </dgm:t>
    </dgm:pt>
    <dgm:pt modelId="{A18C3788-6F9C-4447-92BB-BEDB6D976F1D}">
      <dgm:prSet/>
      <dgm:spPr>
        <a:solidFill>
          <a:schemeClr val="accent3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en-US" dirty="0"/>
            <a:t>Tax and National Insurance</a:t>
          </a:r>
        </a:p>
      </dgm:t>
    </dgm:pt>
    <dgm:pt modelId="{206D3F28-2972-4965-AE7C-BFB2EC525352}" type="parTrans" cxnId="{AB67A187-38FA-41C0-9303-605CADFAAA88}">
      <dgm:prSet/>
      <dgm:spPr/>
      <dgm:t>
        <a:bodyPr/>
        <a:lstStyle/>
        <a:p>
          <a:endParaRPr lang="en-US"/>
        </a:p>
      </dgm:t>
    </dgm:pt>
    <dgm:pt modelId="{CB04200A-29FA-4192-91A6-D8C32A883975}" type="sibTrans" cxnId="{AB67A187-38FA-41C0-9303-605CADFAAA88}">
      <dgm:prSet/>
      <dgm:spPr/>
      <dgm:t>
        <a:bodyPr/>
        <a:lstStyle/>
        <a:p>
          <a:endParaRPr lang="en-US"/>
        </a:p>
      </dgm:t>
    </dgm:pt>
    <dgm:pt modelId="{79907B2E-882B-494D-963C-2BD8319F255C}">
      <dgm:prSet/>
      <dgm:spPr>
        <a:solidFill>
          <a:schemeClr val="accent1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en-US" dirty="0"/>
            <a:t>Self Assessment</a:t>
          </a:r>
        </a:p>
      </dgm:t>
    </dgm:pt>
    <dgm:pt modelId="{86489584-366F-4A57-80E5-AC98BBAF21BD}" type="parTrans" cxnId="{CE7647D3-4F17-47F8-A353-A70B2622EC13}">
      <dgm:prSet/>
      <dgm:spPr/>
      <dgm:t>
        <a:bodyPr/>
        <a:lstStyle/>
        <a:p>
          <a:endParaRPr lang="en-US"/>
        </a:p>
      </dgm:t>
    </dgm:pt>
    <dgm:pt modelId="{1231B4E1-CFDE-410E-BA94-A3E30ABE366A}" type="sibTrans" cxnId="{CE7647D3-4F17-47F8-A353-A70B2622EC13}">
      <dgm:prSet/>
      <dgm:spPr/>
      <dgm:t>
        <a:bodyPr/>
        <a:lstStyle/>
        <a:p>
          <a:endParaRPr lang="en-US"/>
        </a:p>
      </dgm:t>
    </dgm:pt>
    <dgm:pt modelId="{DE9B0408-E350-4070-86FB-D80F5C260CC1}">
      <dgm:prSet/>
      <dgm:spPr>
        <a:solidFill>
          <a:schemeClr val="accent1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en-US"/>
            <a:t>Importance of record keeping</a:t>
          </a:r>
        </a:p>
      </dgm:t>
    </dgm:pt>
    <dgm:pt modelId="{A6577D79-2900-48F0-AD45-5B58B04B925D}" type="parTrans" cxnId="{7DEC61E7-5D48-4202-B1B2-751547105DF2}">
      <dgm:prSet/>
      <dgm:spPr/>
      <dgm:t>
        <a:bodyPr/>
        <a:lstStyle/>
        <a:p>
          <a:endParaRPr lang="en-US"/>
        </a:p>
      </dgm:t>
    </dgm:pt>
    <dgm:pt modelId="{80BAD90A-B394-421B-A73D-DF7159D3EFFA}" type="sibTrans" cxnId="{7DEC61E7-5D48-4202-B1B2-751547105DF2}">
      <dgm:prSet/>
      <dgm:spPr/>
      <dgm:t>
        <a:bodyPr/>
        <a:lstStyle/>
        <a:p>
          <a:endParaRPr lang="en-US"/>
        </a:p>
      </dgm:t>
    </dgm:pt>
    <dgm:pt modelId="{09243CB0-A3E1-4E84-BCBF-FAE93A0089B7}">
      <dgm:prSet/>
      <dgm:spPr>
        <a:solidFill>
          <a:schemeClr val="accent3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en-US" dirty="0"/>
            <a:t>Chargeable expenses</a:t>
          </a:r>
          <a:endParaRPr lang="en-US" dirty="0">
            <a:solidFill>
              <a:schemeClr val="bg1"/>
            </a:solidFill>
          </a:endParaRPr>
        </a:p>
      </dgm:t>
    </dgm:pt>
    <dgm:pt modelId="{2E285AEC-DBF2-4BF2-84A4-52DE80E7ACC9}" type="parTrans" cxnId="{849CB053-B197-47CA-B73A-9F8A5249E849}">
      <dgm:prSet/>
      <dgm:spPr/>
      <dgm:t>
        <a:bodyPr/>
        <a:lstStyle/>
        <a:p>
          <a:endParaRPr lang="en-US"/>
        </a:p>
      </dgm:t>
    </dgm:pt>
    <dgm:pt modelId="{CBF061E9-6AF7-4CD2-A8E4-8CFE2B1A933B}" type="sibTrans" cxnId="{849CB053-B197-47CA-B73A-9F8A5249E849}">
      <dgm:prSet/>
      <dgm:spPr/>
      <dgm:t>
        <a:bodyPr/>
        <a:lstStyle/>
        <a:p>
          <a:endParaRPr lang="en-US"/>
        </a:p>
      </dgm:t>
    </dgm:pt>
    <dgm:pt modelId="{C868A2B1-6515-1645-AC76-B321D2D2ADD2}" type="pres">
      <dgm:prSet presAssocID="{E6995E8D-8863-43A6-81F8-A75425859C88}" presName="linear" presStyleCnt="0">
        <dgm:presLayoutVars>
          <dgm:animLvl val="lvl"/>
          <dgm:resizeHandles val="exact"/>
        </dgm:presLayoutVars>
      </dgm:prSet>
      <dgm:spPr/>
    </dgm:pt>
    <dgm:pt modelId="{7992C184-C4E7-D949-B78F-60E96FC0D034}" type="pres">
      <dgm:prSet presAssocID="{8B77D6D6-077C-40B1-8CD8-E54209455158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A92F47BE-14C5-5246-B891-D8469464CEDC}" type="pres">
      <dgm:prSet presAssocID="{A8F4DA5F-15ED-428C-BC19-47D863A374F6}" presName="spacer" presStyleCnt="0"/>
      <dgm:spPr/>
    </dgm:pt>
    <dgm:pt modelId="{5A82F723-A31D-554F-9C5A-A116E9841E2F}" type="pres">
      <dgm:prSet presAssocID="{479AACA3-6240-49B6-B744-BA4EB05E0AE9}" presName="parentText" presStyleLbl="node1" presStyleIdx="1" presStyleCnt="8" custLinFactNeighborX="-739" custLinFactNeighborY="12854">
        <dgm:presLayoutVars>
          <dgm:chMax val="0"/>
          <dgm:bulletEnabled val="1"/>
        </dgm:presLayoutVars>
      </dgm:prSet>
      <dgm:spPr/>
    </dgm:pt>
    <dgm:pt modelId="{5BACBB90-C060-FE4F-8F36-AC5E1E6C68BA}" type="pres">
      <dgm:prSet presAssocID="{98F934CA-A049-43BC-BD7B-C913C934FFFC}" presName="spacer" presStyleCnt="0"/>
      <dgm:spPr/>
    </dgm:pt>
    <dgm:pt modelId="{EE79A072-7731-2F49-82EF-0332FAC5F16E}" type="pres">
      <dgm:prSet presAssocID="{79907B2E-882B-494D-963C-2BD8319F255C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E0B83DC9-50D6-FD4A-A120-4576F22604DA}" type="pres">
      <dgm:prSet presAssocID="{1231B4E1-CFDE-410E-BA94-A3E30ABE366A}" presName="spacer" presStyleCnt="0"/>
      <dgm:spPr/>
    </dgm:pt>
    <dgm:pt modelId="{4C2E4E6F-E98B-1E44-B79E-87495C55ECB8}" type="pres">
      <dgm:prSet presAssocID="{40A23FD7-647F-4AA3-872B-B7D4560ADA6E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F73893E5-B4FA-0A4C-B708-BC37545B8CB3}" type="pres">
      <dgm:prSet presAssocID="{C854EAC2-DFF0-4C7C-956E-45E7A438D112}" presName="spacer" presStyleCnt="0"/>
      <dgm:spPr/>
    </dgm:pt>
    <dgm:pt modelId="{6FFD886C-A11A-7441-A733-CE4CDA105FBB}" type="pres">
      <dgm:prSet presAssocID="{EAF8ECF7-F44A-4E16-A74E-CAF7DF415365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11CC3D2C-4AC4-3644-9F5C-FEAA175FEC78}" type="pres">
      <dgm:prSet presAssocID="{0D611C82-33D6-4454-B0AD-FEC4A72C83D8}" presName="spacer" presStyleCnt="0"/>
      <dgm:spPr/>
    </dgm:pt>
    <dgm:pt modelId="{42C3FE74-87DA-4345-9B8C-F478AA5D6EF2}" type="pres">
      <dgm:prSet presAssocID="{A18C3788-6F9C-4447-92BB-BEDB6D976F1D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0FA94E4F-41ED-C849-ADB0-805C1B44BA6C}" type="pres">
      <dgm:prSet presAssocID="{CB04200A-29FA-4192-91A6-D8C32A883975}" presName="spacer" presStyleCnt="0"/>
      <dgm:spPr/>
    </dgm:pt>
    <dgm:pt modelId="{9F9317DA-23C9-D84C-A613-3D8959232879}" type="pres">
      <dgm:prSet presAssocID="{DE9B0408-E350-4070-86FB-D80F5C260CC1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F18F41D0-593A-EA4C-9A95-79CDE8E7A08D}" type="pres">
      <dgm:prSet presAssocID="{80BAD90A-B394-421B-A73D-DF7159D3EFFA}" presName="spacer" presStyleCnt="0"/>
      <dgm:spPr/>
    </dgm:pt>
    <dgm:pt modelId="{1F3CD298-593D-9944-B0A0-899CC3A62563}" type="pres">
      <dgm:prSet presAssocID="{09243CB0-A3E1-4E84-BCBF-FAE93A0089B7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9D5CD90C-5FF6-0B45-9827-0B029DE1D263}" type="presOf" srcId="{E6995E8D-8863-43A6-81F8-A75425859C88}" destId="{C868A2B1-6515-1645-AC76-B321D2D2ADD2}" srcOrd="0" destOrd="0" presId="urn:microsoft.com/office/officeart/2005/8/layout/vList2"/>
    <dgm:cxn modelId="{91865A0D-8728-FF4E-9DE8-67253BED3F11}" type="presOf" srcId="{40A23FD7-647F-4AA3-872B-B7D4560ADA6E}" destId="{4C2E4E6F-E98B-1E44-B79E-87495C55ECB8}" srcOrd="0" destOrd="0" presId="urn:microsoft.com/office/officeart/2005/8/layout/vList2"/>
    <dgm:cxn modelId="{4B9E1513-B680-FB49-8220-7F08948D7C1B}" type="presOf" srcId="{A18C3788-6F9C-4447-92BB-BEDB6D976F1D}" destId="{42C3FE74-87DA-4345-9B8C-F478AA5D6EF2}" srcOrd="0" destOrd="0" presId="urn:microsoft.com/office/officeart/2005/8/layout/vList2"/>
    <dgm:cxn modelId="{464D7B16-9F8A-064C-B029-0F55270521C6}" type="presOf" srcId="{09243CB0-A3E1-4E84-BCBF-FAE93A0089B7}" destId="{1F3CD298-593D-9944-B0A0-899CC3A62563}" srcOrd="0" destOrd="0" presId="urn:microsoft.com/office/officeart/2005/8/layout/vList2"/>
    <dgm:cxn modelId="{16A8DF20-9005-C340-907A-3717DABB0869}" type="presOf" srcId="{EAF8ECF7-F44A-4E16-A74E-CAF7DF415365}" destId="{6FFD886C-A11A-7441-A733-CE4CDA105FBB}" srcOrd="0" destOrd="0" presId="urn:microsoft.com/office/officeart/2005/8/layout/vList2"/>
    <dgm:cxn modelId="{0C937022-ACDB-9B4D-956C-5B3E2D9907A1}" type="presOf" srcId="{8B77D6D6-077C-40B1-8CD8-E54209455158}" destId="{7992C184-C4E7-D949-B78F-60E96FC0D034}" srcOrd="0" destOrd="0" presId="urn:microsoft.com/office/officeart/2005/8/layout/vList2"/>
    <dgm:cxn modelId="{2CD18150-4B7E-E94C-909E-29086CC6AE2C}" type="presOf" srcId="{479AACA3-6240-49B6-B744-BA4EB05E0AE9}" destId="{5A82F723-A31D-554F-9C5A-A116E9841E2F}" srcOrd="0" destOrd="0" presId="urn:microsoft.com/office/officeart/2005/8/layout/vList2"/>
    <dgm:cxn modelId="{849CB053-B197-47CA-B73A-9F8A5249E849}" srcId="{E6995E8D-8863-43A6-81F8-A75425859C88}" destId="{09243CB0-A3E1-4E84-BCBF-FAE93A0089B7}" srcOrd="7" destOrd="0" parTransId="{2E285AEC-DBF2-4BF2-84A4-52DE80E7ACC9}" sibTransId="{CBF061E9-6AF7-4CD2-A8E4-8CFE2B1A933B}"/>
    <dgm:cxn modelId="{D466405B-47E5-4D56-BDC6-26283535D6E9}" srcId="{E6995E8D-8863-43A6-81F8-A75425859C88}" destId="{8B77D6D6-077C-40B1-8CD8-E54209455158}" srcOrd="0" destOrd="0" parTransId="{9A9E8C58-C0B6-4C48-ACE0-B2F46C1A17CB}" sibTransId="{A8F4DA5F-15ED-428C-BC19-47D863A374F6}"/>
    <dgm:cxn modelId="{29E5346B-9213-DE49-B72C-D2721237E5F5}" type="presOf" srcId="{79907B2E-882B-494D-963C-2BD8319F255C}" destId="{EE79A072-7731-2F49-82EF-0332FAC5F16E}" srcOrd="0" destOrd="0" presId="urn:microsoft.com/office/officeart/2005/8/layout/vList2"/>
    <dgm:cxn modelId="{3554A06C-D6A1-432D-96FC-970991B40371}" srcId="{E6995E8D-8863-43A6-81F8-A75425859C88}" destId="{EAF8ECF7-F44A-4E16-A74E-CAF7DF415365}" srcOrd="4" destOrd="0" parTransId="{44C3F73E-F0EA-43A1-B3D3-2292FA2222C6}" sibTransId="{0D611C82-33D6-4454-B0AD-FEC4A72C83D8}"/>
    <dgm:cxn modelId="{48DF3284-7D20-1F49-B81D-A61B172C9F3B}" type="presOf" srcId="{DE9B0408-E350-4070-86FB-D80F5C260CC1}" destId="{9F9317DA-23C9-D84C-A613-3D8959232879}" srcOrd="0" destOrd="0" presId="urn:microsoft.com/office/officeart/2005/8/layout/vList2"/>
    <dgm:cxn modelId="{AB67A187-38FA-41C0-9303-605CADFAAA88}" srcId="{E6995E8D-8863-43A6-81F8-A75425859C88}" destId="{A18C3788-6F9C-4447-92BB-BEDB6D976F1D}" srcOrd="5" destOrd="0" parTransId="{206D3F28-2972-4965-AE7C-BFB2EC525352}" sibTransId="{CB04200A-29FA-4192-91A6-D8C32A883975}"/>
    <dgm:cxn modelId="{CC06FF95-EB8D-49F6-8582-D51E05095185}" srcId="{E6995E8D-8863-43A6-81F8-A75425859C88}" destId="{40A23FD7-647F-4AA3-872B-B7D4560ADA6E}" srcOrd="3" destOrd="0" parTransId="{13E142A1-474E-41E7-97E2-800EE10AFE37}" sibTransId="{C854EAC2-DFF0-4C7C-956E-45E7A438D112}"/>
    <dgm:cxn modelId="{CE7647D3-4F17-47F8-A353-A70B2622EC13}" srcId="{E6995E8D-8863-43A6-81F8-A75425859C88}" destId="{79907B2E-882B-494D-963C-2BD8319F255C}" srcOrd="2" destOrd="0" parTransId="{86489584-366F-4A57-80E5-AC98BBAF21BD}" sibTransId="{1231B4E1-CFDE-410E-BA94-A3E30ABE366A}"/>
    <dgm:cxn modelId="{7DEC61E7-5D48-4202-B1B2-751547105DF2}" srcId="{E6995E8D-8863-43A6-81F8-A75425859C88}" destId="{DE9B0408-E350-4070-86FB-D80F5C260CC1}" srcOrd="6" destOrd="0" parTransId="{A6577D79-2900-48F0-AD45-5B58B04B925D}" sibTransId="{80BAD90A-B394-421B-A73D-DF7159D3EFFA}"/>
    <dgm:cxn modelId="{5FB60EEA-8A50-46A9-B6A1-246B4CC3BBBD}" srcId="{E6995E8D-8863-43A6-81F8-A75425859C88}" destId="{479AACA3-6240-49B6-B744-BA4EB05E0AE9}" srcOrd="1" destOrd="0" parTransId="{7B02F298-EE7B-495D-8919-3797670C5BEA}" sibTransId="{98F934CA-A049-43BC-BD7B-C913C934FFFC}"/>
    <dgm:cxn modelId="{20B62408-426E-D545-A74B-080DA746EC8D}" type="presParOf" srcId="{C868A2B1-6515-1645-AC76-B321D2D2ADD2}" destId="{7992C184-C4E7-D949-B78F-60E96FC0D034}" srcOrd="0" destOrd="0" presId="urn:microsoft.com/office/officeart/2005/8/layout/vList2"/>
    <dgm:cxn modelId="{2BB63FC4-2717-2344-A7F2-EC2D75A7D42C}" type="presParOf" srcId="{C868A2B1-6515-1645-AC76-B321D2D2ADD2}" destId="{A92F47BE-14C5-5246-B891-D8469464CEDC}" srcOrd="1" destOrd="0" presId="urn:microsoft.com/office/officeart/2005/8/layout/vList2"/>
    <dgm:cxn modelId="{FDD21DDD-DE7F-A244-AE30-0101FFCBEBDA}" type="presParOf" srcId="{C868A2B1-6515-1645-AC76-B321D2D2ADD2}" destId="{5A82F723-A31D-554F-9C5A-A116E9841E2F}" srcOrd="2" destOrd="0" presId="urn:microsoft.com/office/officeart/2005/8/layout/vList2"/>
    <dgm:cxn modelId="{6682FB78-232D-CD4F-B18C-11084F197BCD}" type="presParOf" srcId="{C868A2B1-6515-1645-AC76-B321D2D2ADD2}" destId="{5BACBB90-C060-FE4F-8F36-AC5E1E6C68BA}" srcOrd="3" destOrd="0" presId="urn:microsoft.com/office/officeart/2005/8/layout/vList2"/>
    <dgm:cxn modelId="{FFFEEE45-05A6-ED45-B86D-312F51BC924D}" type="presParOf" srcId="{C868A2B1-6515-1645-AC76-B321D2D2ADD2}" destId="{EE79A072-7731-2F49-82EF-0332FAC5F16E}" srcOrd="4" destOrd="0" presId="urn:microsoft.com/office/officeart/2005/8/layout/vList2"/>
    <dgm:cxn modelId="{A83043DD-EEB9-EB48-80CD-286F4B0428A1}" type="presParOf" srcId="{C868A2B1-6515-1645-AC76-B321D2D2ADD2}" destId="{E0B83DC9-50D6-FD4A-A120-4576F22604DA}" srcOrd="5" destOrd="0" presId="urn:microsoft.com/office/officeart/2005/8/layout/vList2"/>
    <dgm:cxn modelId="{8D4CC10E-AAF8-7A44-801F-26AFA1DE3BCE}" type="presParOf" srcId="{C868A2B1-6515-1645-AC76-B321D2D2ADD2}" destId="{4C2E4E6F-E98B-1E44-B79E-87495C55ECB8}" srcOrd="6" destOrd="0" presId="urn:microsoft.com/office/officeart/2005/8/layout/vList2"/>
    <dgm:cxn modelId="{7CBAF0CA-D6D1-2849-A520-D8A28D05766E}" type="presParOf" srcId="{C868A2B1-6515-1645-AC76-B321D2D2ADD2}" destId="{F73893E5-B4FA-0A4C-B708-BC37545B8CB3}" srcOrd="7" destOrd="0" presId="urn:microsoft.com/office/officeart/2005/8/layout/vList2"/>
    <dgm:cxn modelId="{DC189EE4-B6C9-494A-8364-D40EA5B68CE0}" type="presParOf" srcId="{C868A2B1-6515-1645-AC76-B321D2D2ADD2}" destId="{6FFD886C-A11A-7441-A733-CE4CDA105FBB}" srcOrd="8" destOrd="0" presId="urn:microsoft.com/office/officeart/2005/8/layout/vList2"/>
    <dgm:cxn modelId="{3AD13512-61CB-1140-BA9C-DA17C48DD550}" type="presParOf" srcId="{C868A2B1-6515-1645-AC76-B321D2D2ADD2}" destId="{11CC3D2C-4AC4-3644-9F5C-FEAA175FEC78}" srcOrd="9" destOrd="0" presId="urn:microsoft.com/office/officeart/2005/8/layout/vList2"/>
    <dgm:cxn modelId="{F56C5A6A-A76D-C640-AE15-510B99366FDE}" type="presParOf" srcId="{C868A2B1-6515-1645-AC76-B321D2D2ADD2}" destId="{42C3FE74-87DA-4345-9B8C-F478AA5D6EF2}" srcOrd="10" destOrd="0" presId="urn:microsoft.com/office/officeart/2005/8/layout/vList2"/>
    <dgm:cxn modelId="{A4E5C243-E842-AB47-A14A-6A42AF796D6D}" type="presParOf" srcId="{C868A2B1-6515-1645-AC76-B321D2D2ADD2}" destId="{0FA94E4F-41ED-C849-ADB0-805C1B44BA6C}" srcOrd="11" destOrd="0" presId="urn:microsoft.com/office/officeart/2005/8/layout/vList2"/>
    <dgm:cxn modelId="{F75D29CC-9439-814F-B634-FC4A5189EBF3}" type="presParOf" srcId="{C868A2B1-6515-1645-AC76-B321D2D2ADD2}" destId="{9F9317DA-23C9-D84C-A613-3D8959232879}" srcOrd="12" destOrd="0" presId="urn:microsoft.com/office/officeart/2005/8/layout/vList2"/>
    <dgm:cxn modelId="{D368B024-70A4-9A4B-B9A3-E4CC4740F2D1}" type="presParOf" srcId="{C868A2B1-6515-1645-AC76-B321D2D2ADD2}" destId="{F18F41D0-593A-EA4C-9A95-79CDE8E7A08D}" srcOrd="13" destOrd="0" presId="urn:microsoft.com/office/officeart/2005/8/layout/vList2"/>
    <dgm:cxn modelId="{0709A672-20CA-844F-A43E-AEAA9CBFCCE2}" type="presParOf" srcId="{C868A2B1-6515-1645-AC76-B321D2D2ADD2}" destId="{1F3CD298-593D-9944-B0A0-899CC3A62563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750992-7A5E-43D9-8721-6142FEBF6EE5}" type="doc">
      <dgm:prSet loTypeId="urn:microsoft.com/office/officeart/2005/8/layout/vList2" loCatId="list" qsTypeId="urn:microsoft.com/office/officeart/2005/8/quickstyle/simple1#8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36686535-E242-47A4-9D7B-1D0B878CAAA8}">
      <dgm:prSet custT="1"/>
      <dgm:spPr>
        <a:solidFill>
          <a:schemeClr val="accent3"/>
        </a:solidFill>
        <a:ln>
          <a:noFill/>
        </a:ln>
      </dgm:spPr>
      <dgm:t>
        <a:bodyPr/>
        <a:lstStyle/>
        <a:p>
          <a:r>
            <a:rPr lang="en-GB" sz="3200" b="0" i="0" dirty="0">
              <a:latin typeface="Futura PT Book" panose="020B0502020204020303" pitchFamily="34" charset="77"/>
            </a:rPr>
            <a:t>Office supplies, software and equipment</a:t>
          </a:r>
          <a:endParaRPr lang="en-US" sz="3200" b="0" i="0" dirty="0">
            <a:latin typeface="Futura PT Book" panose="020B0502020204020303" pitchFamily="34" charset="77"/>
          </a:endParaRPr>
        </a:p>
      </dgm:t>
    </dgm:pt>
    <dgm:pt modelId="{CD8FD487-8A0E-4009-8C63-29DD78BCDD11}" type="parTrans" cxnId="{A834B5DD-EFA3-4881-9D65-CAD068DDA29E}">
      <dgm:prSet/>
      <dgm:spPr/>
      <dgm:t>
        <a:bodyPr/>
        <a:lstStyle/>
        <a:p>
          <a:endParaRPr lang="en-US" sz="3200"/>
        </a:p>
      </dgm:t>
    </dgm:pt>
    <dgm:pt modelId="{7734EF60-3076-4AB3-B7D0-737FA9CB04E6}" type="sibTrans" cxnId="{A834B5DD-EFA3-4881-9D65-CAD068DDA29E}">
      <dgm:prSet/>
      <dgm:spPr/>
      <dgm:t>
        <a:bodyPr/>
        <a:lstStyle/>
        <a:p>
          <a:endParaRPr lang="en-US" sz="3200"/>
        </a:p>
      </dgm:t>
    </dgm:pt>
    <dgm:pt modelId="{FAC7BC95-D17E-4012-BE8A-9E8005AA31ED}">
      <dgm:prSet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GB" sz="3200" b="0" i="0" dirty="0">
              <a:latin typeface="Futura PT Book" panose="020B0502020204020303" pitchFamily="34" charset="77"/>
            </a:rPr>
            <a:t>Office repairs, maintenance and alterations</a:t>
          </a:r>
          <a:endParaRPr lang="en-US" sz="3200" b="0" i="0" dirty="0">
            <a:latin typeface="Futura PT Book" panose="020B0502020204020303" pitchFamily="34" charset="77"/>
          </a:endParaRPr>
        </a:p>
      </dgm:t>
    </dgm:pt>
    <dgm:pt modelId="{EEE8EF08-D3DF-4ED0-AD5B-2265DE361F85}" type="parTrans" cxnId="{F5A12A1E-B35B-40AB-98B2-CEF009660C7A}">
      <dgm:prSet/>
      <dgm:spPr/>
      <dgm:t>
        <a:bodyPr/>
        <a:lstStyle/>
        <a:p>
          <a:endParaRPr lang="en-US" sz="3200"/>
        </a:p>
      </dgm:t>
    </dgm:pt>
    <dgm:pt modelId="{8194BE05-1E0B-492B-BF26-F0BEDA7E3941}" type="sibTrans" cxnId="{F5A12A1E-B35B-40AB-98B2-CEF009660C7A}">
      <dgm:prSet/>
      <dgm:spPr/>
      <dgm:t>
        <a:bodyPr/>
        <a:lstStyle/>
        <a:p>
          <a:endParaRPr lang="en-US" sz="3200"/>
        </a:p>
      </dgm:t>
    </dgm:pt>
    <dgm:pt modelId="{B7579218-04E9-4009-9953-A0D2EC70268E}">
      <dgm:prSet custT="1"/>
      <dgm:spPr>
        <a:solidFill>
          <a:schemeClr val="accent3"/>
        </a:solidFill>
        <a:ln>
          <a:noFill/>
        </a:ln>
      </dgm:spPr>
      <dgm:t>
        <a:bodyPr/>
        <a:lstStyle/>
        <a:p>
          <a:r>
            <a:rPr lang="en-GB" sz="3200" b="0" i="0">
              <a:latin typeface="Futura PT Book" panose="020B0502020204020303" pitchFamily="34" charset="77"/>
            </a:rPr>
            <a:t>Travel</a:t>
          </a:r>
          <a:endParaRPr lang="en-US" sz="3200" b="0" i="0">
            <a:latin typeface="Futura PT Book" panose="020B0502020204020303" pitchFamily="34" charset="77"/>
          </a:endParaRPr>
        </a:p>
      </dgm:t>
    </dgm:pt>
    <dgm:pt modelId="{2695814B-EA4E-48DF-8E7F-D52EE79BF1B7}" type="parTrans" cxnId="{980C69B2-6C4B-47E1-BCA2-DDA4666358E5}">
      <dgm:prSet/>
      <dgm:spPr/>
      <dgm:t>
        <a:bodyPr/>
        <a:lstStyle/>
        <a:p>
          <a:endParaRPr lang="en-US" sz="3200"/>
        </a:p>
      </dgm:t>
    </dgm:pt>
    <dgm:pt modelId="{18E3FD82-8A7C-4978-A8FC-AB5F0A1C56A4}" type="sibTrans" cxnId="{980C69B2-6C4B-47E1-BCA2-DDA4666358E5}">
      <dgm:prSet/>
      <dgm:spPr/>
      <dgm:t>
        <a:bodyPr/>
        <a:lstStyle/>
        <a:p>
          <a:endParaRPr lang="en-US" sz="3200"/>
        </a:p>
      </dgm:t>
    </dgm:pt>
    <dgm:pt modelId="{C660DFD3-0FC0-44DC-9635-9A76BF9DF8B5}">
      <dgm:prSet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GB" sz="3200" b="0" i="0">
              <a:latin typeface="Futura PT Book" panose="020B0502020204020303" pitchFamily="34" charset="77"/>
            </a:rPr>
            <a:t>Clothing</a:t>
          </a:r>
          <a:endParaRPr lang="en-US" sz="3200" b="0" i="0">
            <a:latin typeface="Futura PT Book" panose="020B0502020204020303" pitchFamily="34" charset="77"/>
          </a:endParaRPr>
        </a:p>
      </dgm:t>
    </dgm:pt>
    <dgm:pt modelId="{7F2597AB-97EE-41C4-81D8-3580B39CEB4F}" type="parTrans" cxnId="{D64B9E17-820B-4314-BB4A-CF41559C5DCF}">
      <dgm:prSet/>
      <dgm:spPr/>
      <dgm:t>
        <a:bodyPr/>
        <a:lstStyle/>
        <a:p>
          <a:endParaRPr lang="en-US" sz="3200"/>
        </a:p>
      </dgm:t>
    </dgm:pt>
    <dgm:pt modelId="{5A37429B-B32A-49D6-BE10-0A07009F5171}" type="sibTrans" cxnId="{D64B9E17-820B-4314-BB4A-CF41559C5DCF}">
      <dgm:prSet/>
      <dgm:spPr/>
      <dgm:t>
        <a:bodyPr/>
        <a:lstStyle/>
        <a:p>
          <a:endParaRPr lang="en-US" sz="3200"/>
        </a:p>
      </dgm:t>
    </dgm:pt>
    <dgm:pt modelId="{22A0E895-2215-4B0A-A31B-27B540D9D863}">
      <dgm:prSet custT="1"/>
      <dgm:spPr>
        <a:solidFill>
          <a:schemeClr val="accent3"/>
        </a:solidFill>
        <a:ln>
          <a:noFill/>
        </a:ln>
      </dgm:spPr>
      <dgm:t>
        <a:bodyPr/>
        <a:lstStyle/>
        <a:p>
          <a:r>
            <a:rPr lang="en-GB" sz="3200" b="0" i="0">
              <a:latin typeface="Futura PT Book" panose="020B0502020204020303" pitchFamily="34" charset="77"/>
            </a:rPr>
            <a:t>Staff</a:t>
          </a:r>
          <a:endParaRPr lang="en-US" sz="3200" b="0" i="0">
            <a:latin typeface="Futura PT Book" panose="020B0502020204020303" pitchFamily="34" charset="77"/>
          </a:endParaRPr>
        </a:p>
      </dgm:t>
    </dgm:pt>
    <dgm:pt modelId="{CBFF7DD5-6AFA-44DF-8E38-56EB9A67D176}" type="parTrans" cxnId="{A70955B1-3BC1-4A1A-9575-C74698BEB430}">
      <dgm:prSet/>
      <dgm:spPr/>
      <dgm:t>
        <a:bodyPr/>
        <a:lstStyle/>
        <a:p>
          <a:endParaRPr lang="en-US" sz="3200"/>
        </a:p>
      </dgm:t>
    </dgm:pt>
    <dgm:pt modelId="{11787DFD-CA3F-4B7C-8837-368F8F0BF15E}" type="sibTrans" cxnId="{A70955B1-3BC1-4A1A-9575-C74698BEB430}">
      <dgm:prSet/>
      <dgm:spPr/>
      <dgm:t>
        <a:bodyPr/>
        <a:lstStyle/>
        <a:p>
          <a:endParaRPr lang="en-US" sz="3200"/>
        </a:p>
      </dgm:t>
    </dgm:pt>
    <dgm:pt modelId="{2400EF18-4F8C-4095-8D5F-8E32788B6DDB}">
      <dgm:prSet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GB" sz="3200" b="0" i="0">
              <a:latin typeface="Futura PT Book" panose="020B0502020204020303" pitchFamily="34" charset="77"/>
            </a:rPr>
            <a:t>Things you buy to sell on</a:t>
          </a:r>
          <a:endParaRPr lang="en-US" sz="3200" b="0" i="0">
            <a:latin typeface="Futura PT Book" panose="020B0502020204020303" pitchFamily="34" charset="77"/>
          </a:endParaRPr>
        </a:p>
      </dgm:t>
    </dgm:pt>
    <dgm:pt modelId="{6D05AEF0-2F46-4857-B397-0C56AFA8C1F4}" type="parTrans" cxnId="{1274F0A7-F3A3-43F5-ABED-B8691A8641AF}">
      <dgm:prSet/>
      <dgm:spPr/>
      <dgm:t>
        <a:bodyPr/>
        <a:lstStyle/>
        <a:p>
          <a:endParaRPr lang="en-US" sz="3200"/>
        </a:p>
      </dgm:t>
    </dgm:pt>
    <dgm:pt modelId="{1A929029-6866-4F2B-80C4-DB93AE0CB7B8}" type="sibTrans" cxnId="{1274F0A7-F3A3-43F5-ABED-B8691A8641AF}">
      <dgm:prSet/>
      <dgm:spPr/>
      <dgm:t>
        <a:bodyPr/>
        <a:lstStyle/>
        <a:p>
          <a:endParaRPr lang="en-US" sz="3200"/>
        </a:p>
      </dgm:t>
    </dgm:pt>
    <dgm:pt modelId="{5E24295C-3EBB-43E5-A140-A44ED6D939F2}">
      <dgm:prSet custT="1"/>
      <dgm:spPr>
        <a:solidFill>
          <a:schemeClr val="accent3"/>
        </a:solidFill>
        <a:ln>
          <a:noFill/>
        </a:ln>
      </dgm:spPr>
      <dgm:t>
        <a:bodyPr/>
        <a:lstStyle/>
        <a:p>
          <a:r>
            <a:rPr lang="en-GB" sz="3200" b="0" i="0">
              <a:latin typeface="Futura PT Book" panose="020B0502020204020303" pitchFamily="34" charset="77"/>
            </a:rPr>
            <a:t>Financial</a:t>
          </a:r>
          <a:endParaRPr lang="en-US" sz="3200" b="0" i="0">
            <a:latin typeface="Futura PT Book" panose="020B0502020204020303" pitchFamily="34" charset="77"/>
          </a:endParaRPr>
        </a:p>
      </dgm:t>
    </dgm:pt>
    <dgm:pt modelId="{CB581774-C5A0-426A-AB13-EB2F4C13ACFB}" type="parTrans" cxnId="{15D1E996-37DB-44D7-B916-B47A93E52A52}">
      <dgm:prSet/>
      <dgm:spPr/>
      <dgm:t>
        <a:bodyPr/>
        <a:lstStyle/>
        <a:p>
          <a:endParaRPr lang="en-US" sz="3200"/>
        </a:p>
      </dgm:t>
    </dgm:pt>
    <dgm:pt modelId="{0ACA6092-3DBF-4EC5-922F-C82ED9AD74A2}" type="sibTrans" cxnId="{15D1E996-37DB-44D7-B916-B47A93E52A52}">
      <dgm:prSet/>
      <dgm:spPr/>
      <dgm:t>
        <a:bodyPr/>
        <a:lstStyle/>
        <a:p>
          <a:endParaRPr lang="en-US" sz="3200"/>
        </a:p>
      </dgm:t>
    </dgm:pt>
    <dgm:pt modelId="{E55DCEC1-FF4E-46BF-AA33-B7B5F2037519}">
      <dgm:prSet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GB" sz="3200" b="0" i="0">
              <a:latin typeface="Futura PT Book" panose="020B0502020204020303" pitchFamily="34" charset="77"/>
            </a:rPr>
            <a:t>Costs of business premises</a:t>
          </a:r>
          <a:endParaRPr lang="en-US" sz="3200" b="0" i="0">
            <a:latin typeface="Futura PT Book" panose="020B0502020204020303" pitchFamily="34" charset="77"/>
          </a:endParaRPr>
        </a:p>
      </dgm:t>
    </dgm:pt>
    <dgm:pt modelId="{A6C66403-4C2D-4575-A4FE-215549BDC6A5}" type="parTrans" cxnId="{33175816-779F-4E2F-AD98-8C2B192873C4}">
      <dgm:prSet/>
      <dgm:spPr/>
      <dgm:t>
        <a:bodyPr/>
        <a:lstStyle/>
        <a:p>
          <a:endParaRPr lang="en-US" sz="3200"/>
        </a:p>
      </dgm:t>
    </dgm:pt>
    <dgm:pt modelId="{FE6B0F92-B6FF-45B4-8919-B41D30467AB9}" type="sibTrans" cxnId="{33175816-779F-4E2F-AD98-8C2B192873C4}">
      <dgm:prSet/>
      <dgm:spPr/>
      <dgm:t>
        <a:bodyPr/>
        <a:lstStyle/>
        <a:p>
          <a:endParaRPr lang="en-US" sz="3200"/>
        </a:p>
      </dgm:t>
    </dgm:pt>
    <dgm:pt modelId="{8A97A72B-0F7C-4C53-9EF0-806F576BC26C}">
      <dgm:prSet custT="1"/>
      <dgm:spPr>
        <a:solidFill>
          <a:schemeClr val="accent3"/>
        </a:solidFill>
        <a:ln>
          <a:noFill/>
        </a:ln>
      </dgm:spPr>
      <dgm:t>
        <a:bodyPr/>
        <a:lstStyle/>
        <a:p>
          <a:r>
            <a:rPr lang="en-GB" sz="3200" b="0" i="0">
              <a:latin typeface="Futura PT Book" panose="020B0502020204020303" pitchFamily="34" charset="77"/>
            </a:rPr>
            <a:t>Advertising or marketing</a:t>
          </a:r>
          <a:endParaRPr lang="en-US" sz="3200" b="0" i="0">
            <a:latin typeface="Futura PT Book" panose="020B0502020204020303" pitchFamily="34" charset="77"/>
          </a:endParaRPr>
        </a:p>
      </dgm:t>
    </dgm:pt>
    <dgm:pt modelId="{C28EFA00-C154-4AD1-9194-F8D47EDC7FC3}" type="parTrans" cxnId="{A384D759-BC4F-4E16-9F3B-09BE0640D34D}">
      <dgm:prSet/>
      <dgm:spPr/>
      <dgm:t>
        <a:bodyPr/>
        <a:lstStyle/>
        <a:p>
          <a:endParaRPr lang="en-US" sz="3200"/>
        </a:p>
      </dgm:t>
    </dgm:pt>
    <dgm:pt modelId="{904DC2B6-1C96-48DC-BA1B-0B09CE585DF4}" type="sibTrans" cxnId="{A384D759-BC4F-4E16-9F3B-09BE0640D34D}">
      <dgm:prSet/>
      <dgm:spPr/>
      <dgm:t>
        <a:bodyPr/>
        <a:lstStyle/>
        <a:p>
          <a:endParaRPr lang="en-US" sz="3200"/>
        </a:p>
      </dgm:t>
    </dgm:pt>
    <dgm:pt modelId="{E7C733AB-D08D-4C43-9BF0-F98A46117498}">
      <dgm:prSet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GB" sz="3200" b="0" i="0">
              <a:latin typeface="Futura PT Book" panose="020B0502020204020303" pitchFamily="34" charset="77"/>
            </a:rPr>
            <a:t>Training courses</a:t>
          </a:r>
          <a:endParaRPr lang="en-US" sz="3200" b="0" i="0">
            <a:latin typeface="Futura PT Book" panose="020B0502020204020303" pitchFamily="34" charset="77"/>
          </a:endParaRPr>
        </a:p>
      </dgm:t>
    </dgm:pt>
    <dgm:pt modelId="{09F4A621-0F06-42D9-BD32-CB508EC44050}" type="parTrans" cxnId="{3158890F-7B4A-4889-8500-3323EED2191F}">
      <dgm:prSet/>
      <dgm:spPr/>
      <dgm:t>
        <a:bodyPr/>
        <a:lstStyle/>
        <a:p>
          <a:endParaRPr lang="en-US" sz="3200"/>
        </a:p>
      </dgm:t>
    </dgm:pt>
    <dgm:pt modelId="{1AF5BA51-3085-4DBC-B492-7ECEA2F048B0}" type="sibTrans" cxnId="{3158890F-7B4A-4889-8500-3323EED2191F}">
      <dgm:prSet/>
      <dgm:spPr/>
      <dgm:t>
        <a:bodyPr/>
        <a:lstStyle/>
        <a:p>
          <a:endParaRPr lang="en-US" sz="3200"/>
        </a:p>
      </dgm:t>
    </dgm:pt>
    <dgm:pt modelId="{EDF5B8ED-73AE-5143-8D3E-266226EC5BC7}" type="pres">
      <dgm:prSet presAssocID="{AA750992-7A5E-43D9-8721-6142FEBF6EE5}" presName="linear" presStyleCnt="0">
        <dgm:presLayoutVars>
          <dgm:animLvl val="lvl"/>
          <dgm:resizeHandles val="exact"/>
        </dgm:presLayoutVars>
      </dgm:prSet>
      <dgm:spPr/>
    </dgm:pt>
    <dgm:pt modelId="{8F0A8720-6DC0-1640-8336-EF6018A75EE2}" type="pres">
      <dgm:prSet presAssocID="{36686535-E242-47A4-9D7B-1D0B878CAAA8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5FB40DDE-74DE-1F4E-9421-297BD1C8D6DF}" type="pres">
      <dgm:prSet presAssocID="{7734EF60-3076-4AB3-B7D0-737FA9CB04E6}" presName="spacer" presStyleCnt="0"/>
      <dgm:spPr/>
    </dgm:pt>
    <dgm:pt modelId="{EABFF3AA-092A-EC40-BEA8-E68E8E6CD83B}" type="pres">
      <dgm:prSet presAssocID="{FAC7BC95-D17E-4012-BE8A-9E8005AA31ED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DE5990AC-C0CC-2044-A229-E6E059977A58}" type="pres">
      <dgm:prSet presAssocID="{8194BE05-1E0B-492B-BF26-F0BEDA7E3941}" presName="spacer" presStyleCnt="0"/>
      <dgm:spPr/>
    </dgm:pt>
    <dgm:pt modelId="{C6C6BDA8-A4C6-AB4F-AEAC-A18014ADCBAC}" type="pres">
      <dgm:prSet presAssocID="{B7579218-04E9-4009-9953-A0D2EC70268E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D6604368-B804-D34B-BB8C-C6E7CF8A2EC6}" type="pres">
      <dgm:prSet presAssocID="{18E3FD82-8A7C-4978-A8FC-AB5F0A1C56A4}" presName="spacer" presStyleCnt="0"/>
      <dgm:spPr/>
    </dgm:pt>
    <dgm:pt modelId="{A29BD3F9-1258-F24A-A64E-1F90F9C2669A}" type="pres">
      <dgm:prSet presAssocID="{C660DFD3-0FC0-44DC-9635-9A76BF9DF8B5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BEC8CF1B-0E5A-A54C-8F02-C7DFAC775E88}" type="pres">
      <dgm:prSet presAssocID="{5A37429B-B32A-49D6-BE10-0A07009F5171}" presName="spacer" presStyleCnt="0"/>
      <dgm:spPr/>
    </dgm:pt>
    <dgm:pt modelId="{1FEFF920-9817-9644-9EB7-100891765A92}" type="pres">
      <dgm:prSet presAssocID="{22A0E895-2215-4B0A-A31B-27B540D9D863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824E50C6-E19B-2F46-8806-B26C598041AC}" type="pres">
      <dgm:prSet presAssocID="{11787DFD-CA3F-4B7C-8837-368F8F0BF15E}" presName="spacer" presStyleCnt="0"/>
      <dgm:spPr/>
    </dgm:pt>
    <dgm:pt modelId="{C0F6A980-2A80-FC4D-85CB-33DE8D2496C0}" type="pres">
      <dgm:prSet presAssocID="{2400EF18-4F8C-4095-8D5F-8E32788B6DDB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3AC657B0-B8DE-2F4C-9F0F-1635A535F6EE}" type="pres">
      <dgm:prSet presAssocID="{1A929029-6866-4F2B-80C4-DB93AE0CB7B8}" presName="spacer" presStyleCnt="0"/>
      <dgm:spPr/>
    </dgm:pt>
    <dgm:pt modelId="{75E3C979-652A-DF49-AFB4-3D84635E5841}" type="pres">
      <dgm:prSet presAssocID="{5E24295C-3EBB-43E5-A140-A44ED6D939F2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68F1F2EC-2B3D-514B-9635-45E26C5A2E2F}" type="pres">
      <dgm:prSet presAssocID="{0ACA6092-3DBF-4EC5-922F-C82ED9AD74A2}" presName="spacer" presStyleCnt="0"/>
      <dgm:spPr/>
    </dgm:pt>
    <dgm:pt modelId="{A39E2AD7-9429-C847-BAA7-F20BF51129F8}" type="pres">
      <dgm:prSet presAssocID="{E55DCEC1-FF4E-46BF-AA33-B7B5F2037519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1BF14997-2AD1-6147-94F6-3F78CC7154F8}" type="pres">
      <dgm:prSet presAssocID="{FE6B0F92-B6FF-45B4-8919-B41D30467AB9}" presName="spacer" presStyleCnt="0"/>
      <dgm:spPr/>
    </dgm:pt>
    <dgm:pt modelId="{C878C393-51A4-8546-A7A0-45FDEED707EA}" type="pres">
      <dgm:prSet presAssocID="{8A97A72B-0F7C-4C53-9EF0-806F576BC26C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7451FF43-3AA3-824B-933D-C3BB732A069E}" type="pres">
      <dgm:prSet presAssocID="{904DC2B6-1C96-48DC-BA1B-0B09CE585DF4}" presName="spacer" presStyleCnt="0"/>
      <dgm:spPr/>
    </dgm:pt>
    <dgm:pt modelId="{618EE495-708E-C74E-BD35-49FEEB5BBE6D}" type="pres">
      <dgm:prSet presAssocID="{E7C733AB-D08D-4C43-9BF0-F98A46117498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3158890F-7B4A-4889-8500-3323EED2191F}" srcId="{AA750992-7A5E-43D9-8721-6142FEBF6EE5}" destId="{E7C733AB-D08D-4C43-9BF0-F98A46117498}" srcOrd="9" destOrd="0" parTransId="{09F4A621-0F06-42D9-BD32-CB508EC44050}" sibTransId="{1AF5BA51-3085-4DBC-B492-7ECEA2F048B0}"/>
    <dgm:cxn modelId="{28866A12-1EAD-E44F-AA38-EC2985D512C0}" type="presOf" srcId="{8A97A72B-0F7C-4C53-9EF0-806F576BC26C}" destId="{C878C393-51A4-8546-A7A0-45FDEED707EA}" srcOrd="0" destOrd="0" presId="urn:microsoft.com/office/officeart/2005/8/layout/vList2"/>
    <dgm:cxn modelId="{60170B15-6263-8341-9D22-51B44417715D}" type="presOf" srcId="{AA750992-7A5E-43D9-8721-6142FEBF6EE5}" destId="{EDF5B8ED-73AE-5143-8D3E-266226EC5BC7}" srcOrd="0" destOrd="0" presId="urn:microsoft.com/office/officeart/2005/8/layout/vList2"/>
    <dgm:cxn modelId="{33175816-779F-4E2F-AD98-8C2B192873C4}" srcId="{AA750992-7A5E-43D9-8721-6142FEBF6EE5}" destId="{E55DCEC1-FF4E-46BF-AA33-B7B5F2037519}" srcOrd="7" destOrd="0" parTransId="{A6C66403-4C2D-4575-A4FE-215549BDC6A5}" sibTransId="{FE6B0F92-B6FF-45B4-8919-B41D30467AB9}"/>
    <dgm:cxn modelId="{D64B9E17-820B-4314-BB4A-CF41559C5DCF}" srcId="{AA750992-7A5E-43D9-8721-6142FEBF6EE5}" destId="{C660DFD3-0FC0-44DC-9635-9A76BF9DF8B5}" srcOrd="3" destOrd="0" parTransId="{7F2597AB-97EE-41C4-81D8-3580B39CEB4F}" sibTransId="{5A37429B-B32A-49D6-BE10-0A07009F5171}"/>
    <dgm:cxn modelId="{F5A12A1E-B35B-40AB-98B2-CEF009660C7A}" srcId="{AA750992-7A5E-43D9-8721-6142FEBF6EE5}" destId="{FAC7BC95-D17E-4012-BE8A-9E8005AA31ED}" srcOrd="1" destOrd="0" parTransId="{EEE8EF08-D3DF-4ED0-AD5B-2265DE361F85}" sibTransId="{8194BE05-1E0B-492B-BF26-F0BEDA7E3941}"/>
    <dgm:cxn modelId="{A3025037-A887-034C-94C9-58E0C25345C3}" type="presOf" srcId="{5E24295C-3EBB-43E5-A140-A44ED6D939F2}" destId="{75E3C979-652A-DF49-AFB4-3D84635E5841}" srcOrd="0" destOrd="0" presId="urn:microsoft.com/office/officeart/2005/8/layout/vList2"/>
    <dgm:cxn modelId="{41DA494C-7D4F-C043-94A3-F7F83E829B19}" type="presOf" srcId="{E55DCEC1-FF4E-46BF-AA33-B7B5F2037519}" destId="{A39E2AD7-9429-C847-BAA7-F20BF51129F8}" srcOrd="0" destOrd="0" presId="urn:microsoft.com/office/officeart/2005/8/layout/vList2"/>
    <dgm:cxn modelId="{A384D759-BC4F-4E16-9F3B-09BE0640D34D}" srcId="{AA750992-7A5E-43D9-8721-6142FEBF6EE5}" destId="{8A97A72B-0F7C-4C53-9EF0-806F576BC26C}" srcOrd="8" destOrd="0" parTransId="{C28EFA00-C154-4AD1-9194-F8D47EDC7FC3}" sibTransId="{904DC2B6-1C96-48DC-BA1B-0B09CE585DF4}"/>
    <dgm:cxn modelId="{59D61272-7224-AE4A-95C1-A9AB6D2A245B}" type="presOf" srcId="{B7579218-04E9-4009-9953-A0D2EC70268E}" destId="{C6C6BDA8-A4C6-AB4F-AEAC-A18014ADCBAC}" srcOrd="0" destOrd="0" presId="urn:microsoft.com/office/officeart/2005/8/layout/vList2"/>
    <dgm:cxn modelId="{15D1E996-37DB-44D7-B916-B47A93E52A52}" srcId="{AA750992-7A5E-43D9-8721-6142FEBF6EE5}" destId="{5E24295C-3EBB-43E5-A140-A44ED6D939F2}" srcOrd="6" destOrd="0" parTransId="{CB581774-C5A0-426A-AB13-EB2F4C13ACFB}" sibTransId="{0ACA6092-3DBF-4EC5-922F-C82ED9AD74A2}"/>
    <dgm:cxn modelId="{AC4FFFA2-D4D4-7F40-A24D-71EC82AE2077}" type="presOf" srcId="{FAC7BC95-D17E-4012-BE8A-9E8005AA31ED}" destId="{EABFF3AA-092A-EC40-BEA8-E68E8E6CD83B}" srcOrd="0" destOrd="0" presId="urn:microsoft.com/office/officeart/2005/8/layout/vList2"/>
    <dgm:cxn modelId="{0809B1A6-AA33-DB4F-A060-C3AD3AEAA0EF}" type="presOf" srcId="{36686535-E242-47A4-9D7B-1D0B878CAAA8}" destId="{8F0A8720-6DC0-1640-8336-EF6018A75EE2}" srcOrd="0" destOrd="0" presId="urn:microsoft.com/office/officeart/2005/8/layout/vList2"/>
    <dgm:cxn modelId="{1274F0A7-F3A3-43F5-ABED-B8691A8641AF}" srcId="{AA750992-7A5E-43D9-8721-6142FEBF6EE5}" destId="{2400EF18-4F8C-4095-8D5F-8E32788B6DDB}" srcOrd="5" destOrd="0" parTransId="{6D05AEF0-2F46-4857-B397-0C56AFA8C1F4}" sibTransId="{1A929029-6866-4F2B-80C4-DB93AE0CB7B8}"/>
    <dgm:cxn modelId="{A70955B1-3BC1-4A1A-9575-C74698BEB430}" srcId="{AA750992-7A5E-43D9-8721-6142FEBF6EE5}" destId="{22A0E895-2215-4B0A-A31B-27B540D9D863}" srcOrd="4" destOrd="0" parTransId="{CBFF7DD5-6AFA-44DF-8E38-56EB9A67D176}" sibTransId="{11787DFD-CA3F-4B7C-8837-368F8F0BF15E}"/>
    <dgm:cxn modelId="{980C69B2-6C4B-47E1-BCA2-DDA4666358E5}" srcId="{AA750992-7A5E-43D9-8721-6142FEBF6EE5}" destId="{B7579218-04E9-4009-9953-A0D2EC70268E}" srcOrd="2" destOrd="0" parTransId="{2695814B-EA4E-48DF-8E7F-D52EE79BF1B7}" sibTransId="{18E3FD82-8A7C-4978-A8FC-AB5F0A1C56A4}"/>
    <dgm:cxn modelId="{982DB6B8-89DD-8845-9131-3FD05A9024AE}" type="presOf" srcId="{2400EF18-4F8C-4095-8D5F-8E32788B6DDB}" destId="{C0F6A980-2A80-FC4D-85CB-33DE8D2496C0}" srcOrd="0" destOrd="0" presId="urn:microsoft.com/office/officeart/2005/8/layout/vList2"/>
    <dgm:cxn modelId="{DE269AD2-08C3-F24A-A6B1-06C185E240CF}" type="presOf" srcId="{22A0E895-2215-4B0A-A31B-27B540D9D863}" destId="{1FEFF920-9817-9644-9EB7-100891765A92}" srcOrd="0" destOrd="0" presId="urn:microsoft.com/office/officeart/2005/8/layout/vList2"/>
    <dgm:cxn modelId="{CD665DD8-3433-4F4F-A3F7-DEEFC1CBF07B}" type="presOf" srcId="{E7C733AB-D08D-4C43-9BF0-F98A46117498}" destId="{618EE495-708E-C74E-BD35-49FEEB5BBE6D}" srcOrd="0" destOrd="0" presId="urn:microsoft.com/office/officeart/2005/8/layout/vList2"/>
    <dgm:cxn modelId="{A834B5DD-EFA3-4881-9D65-CAD068DDA29E}" srcId="{AA750992-7A5E-43D9-8721-6142FEBF6EE5}" destId="{36686535-E242-47A4-9D7B-1D0B878CAAA8}" srcOrd="0" destOrd="0" parTransId="{CD8FD487-8A0E-4009-8C63-29DD78BCDD11}" sibTransId="{7734EF60-3076-4AB3-B7D0-737FA9CB04E6}"/>
    <dgm:cxn modelId="{E97611FA-4BAB-FA4C-8BED-148A27970916}" type="presOf" srcId="{C660DFD3-0FC0-44DC-9635-9A76BF9DF8B5}" destId="{A29BD3F9-1258-F24A-A64E-1F90F9C2669A}" srcOrd="0" destOrd="0" presId="urn:microsoft.com/office/officeart/2005/8/layout/vList2"/>
    <dgm:cxn modelId="{ED87AFFE-FA1C-2E4B-B1D3-E3EB30A72C46}" type="presParOf" srcId="{EDF5B8ED-73AE-5143-8D3E-266226EC5BC7}" destId="{8F0A8720-6DC0-1640-8336-EF6018A75EE2}" srcOrd="0" destOrd="0" presId="urn:microsoft.com/office/officeart/2005/8/layout/vList2"/>
    <dgm:cxn modelId="{A1F831F3-B741-704E-8600-C844F65702A7}" type="presParOf" srcId="{EDF5B8ED-73AE-5143-8D3E-266226EC5BC7}" destId="{5FB40DDE-74DE-1F4E-9421-297BD1C8D6DF}" srcOrd="1" destOrd="0" presId="urn:microsoft.com/office/officeart/2005/8/layout/vList2"/>
    <dgm:cxn modelId="{33FCB59B-54A5-EA49-B1D4-93902D21AF89}" type="presParOf" srcId="{EDF5B8ED-73AE-5143-8D3E-266226EC5BC7}" destId="{EABFF3AA-092A-EC40-BEA8-E68E8E6CD83B}" srcOrd="2" destOrd="0" presId="urn:microsoft.com/office/officeart/2005/8/layout/vList2"/>
    <dgm:cxn modelId="{9E39A076-EB17-7143-8139-AF9306174730}" type="presParOf" srcId="{EDF5B8ED-73AE-5143-8D3E-266226EC5BC7}" destId="{DE5990AC-C0CC-2044-A229-E6E059977A58}" srcOrd="3" destOrd="0" presId="urn:microsoft.com/office/officeart/2005/8/layout/vList2"/>
    <dgm:cxn modelId="{3D9A2C09-4737-7C45-9BA2-2FE6C13FBFC7}" type="presParOf" srcId="{EDF5B8ED-73AE-5143-8D3E-266226EC5BC7}" destId="{C6C6BDA8-A4C6-AB4F-AEAC-A18014ADCBAC}" srcOrd="4" destOrd="0" presId="urn:microsoft.com/office/officeart/2005/8/layout/vList2"/>
    <dgm:cxn modelId="{65F484AC-D3AE-5D40-B801-D641FA5A77D5}" type="presParOf" srcId="{EDF5B8ED-73AE-5143-8D3E-266226EC5BC7}" destId="{D6604368-B804-D34B-BB8C-C6E7CF8A2EC6}" srcOrd="5" destOrd="0" presId="urn:microsoft.com/office/officeart/2005/8/layout/vList2"/>
    <dgm:cxn modelId="{7AAF7307-6269-5840-978D-AF1A812C3AD0}" type="presParOf" srcId="{EDF5B8ED-73AE-5143-8D3E-266226EC5BC7}" destId="{A29BD3F9-1258-F24A-A64E-1F90F9C2669A}" srcOrd="6" destOrd="0" presId="urn:microsoft.com/office/officeart/2005/8/layout/vList2"/>
    <dgm:cxn modelId="{000C7BE5-C530-5545-9BCE-29F006EE95F0}" type="presParOf" srcId="{EDF5B8ED-73AE-5143-8D3E-266226EC5BC7}" destId="{BEC8CF1B-0E5A-A54C-8F02-C7DFAC775E88}" srcOrd="7" destOrd="0" presId="urn:microsoft.com/office/officeart/2005/8/layout/vList2"/>
    <dgm:cxn modelId="{821FE0D1-E89A-CC41-94BB-F766FFFEE49D}" type="presParOf" srcId="{EDF5B8ED-73AE-5143-8D3E-266226EC5BC7}" destId="{1FEFF920-9817-9644-9EB7-100891765A92}" srcOrd="8" destOrd="0" presId="urn:microsoft.com/office/officeart/2005/8/layout/vList2"/>
    <dgm:cxn modelId="{E08D4137-F73A-694D-BC51-3F952A75EB69}" type="presParOf" srcId="{EDF5B8ED-73AE-5143-8D3E-266226EC5BC7}" destId="{824E50C6-E19B-2F46-8806-B26C598041AC}" srcOrd="9" destOrd="0" presId="urn:microsoft.com/office/officeart/2005/8/layout/vList2"/>
    <dgm:cxn modelId="{ABDEB601-CC47-BB4A-A0C9-C2B67548FAD0}" type="presParOf" srcId="{EDF5B8ED-73AE-5143-8D3E-266226EC5BC7}" destId="{C0F6A980-2A80-FC4D-85CB-33DE8D2496C0}" srcOrd="10" destOrd="0" presId="urn:microsoft.com/office/officeart/2005/8/layout/vList2"/>
    <dgm:cxn modelId="{A719B5B8-D579-BC4A-9005-15880F60E463}" type="presParOf" srcId="{EDF5B8ED-73AE-5143-8D3E-266226EC5BC7}" destId="{3AC657B0-B8DE-2F4C-9F0F-1635A535F6EE}" srcOrd="11" destOrd="0" presId="urn:microsoft.com/office/officeart/2005/8/layout/vList2"/>
    <dgm:cxn modelId="{EEF39470-3507-6149-A8E0-1000E60CA2A5}" type="presParOf" srcId="{EDF5B8ED-73AE-5143-8D3E-266226EC5BC7}" destId="{75E3C979-652A-DF49-AFB4-3D84635E5841}" srcOrd="12" destOrd="0" presId="urn:microsoft.com/office/officeart/2005/8/layout/vList2"/>
    <dgm:cxn modelId="{1037BC01-E437-9A4B-966D-CC0D246BD0D9}" type="presParOf" srcId="{EDF5B8ED-73AE-5143-8D3E-266226EC5BC7}" destId="{68F1F2EC-2B3D-514B-9635-45E26C5A2E2F}" srcOrd="13" destOrd="0" presId="urn:microsoft.com/office/officeart/2005/8/layout/vList2"/>
    <dgm:cxn modelId="{F059160C-83ED-7C4E-90B7-A8C2146AEE2F}" type="presParOf" srcId="{EDF5B8ED-73AE-5143-8D3E-266226EC5BC7}" destId="{A39E2AD7-9429-C847-BAA7-F20BF51129F8}" srcOrd="14" destOrd="0" presId="urn:microsoft.com/office/officeart/2005/8/layout/vList2"/>
    <dgm:cxn modelId="{D1576F2A-D59D-394D-A32A-CF719B754F42}" type="presParOf" srcId="{EDF5B8ED-73AE-5143-8D3E-266226EC5BC7}" destId="{1BF14997-2AD1-6147-94F6-3F78CC7154F8}" srcOrd="15" destOrd="0" presId="urn:microsoft.com/office/officeart/2005/8/layout/vList2"/>
    <dgm:cxn modelId="{00A2BC1D-DC48-714A-994E-F4B5799B3279}" type="presParOf" srcId="{EDF5B8ED-73AE-5143-8D3E-266226EC5BC7}" destId="{C878C393-51A4-8546-A7A0-45FDEED707EA}" srcOrd="16" destOrd="0" presId="urn:microsoft.com/office/officeart/2005/8/layout/vList2"/>
    <dgm:cxn modelId="{221F66B9-9A7D-8844-B8D6-3393910B117E}" type="presParOf" srcId="{EDF5B8ED-73AE-5143-8D3E-266226EC5BC7}" destId="{7451FF43-3AA3-824B-933D-C3BB732A069E}" srcOrd="17" destOrd="0" presId="urn:microsoft.com/office/officeart/2005/8/layout/vList2"/>
    <dgm:cxn modelId="{0D893A86-A62B-9949-8C1B-25FC814960CF}" type="presParOf" srcId="{EDF5B8ED-73AE-5143-8D3E-266226EC5BC7}" destId="{618EE495-708E-C74E-BD35-49FEEB5BBE6D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2B40415-6FF6-4AF5-BA6F-768E460D44C3}" type="doc">
      <dgm:prSet loTypeId="urn:microsoft.com/office/officeart/2005/8/layout/vList2" loCatId="list" qsTypeId="urn:microsoft.com/office/officeart/2005/8/quickstyle/simple1#9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EA2BCB9A-F60D-485B-BF02-9403BAED53A5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r>
            <a:rPr lang="en-US" dirty="0"/>
            <a:t>Tax rates</a:t>
          </a:r>
        </a:p>
      </dgm:t>
    </dgm:pt>
    <dgm:pt modelId="{985D01D6-612B-4971-A6EE-16DD8B112F19}" type="parTrans" cxnId="{A935E0A6-5A5C-45E2-989E-DEC17036369A}">
      <dgm:prSet/>
      <dgm:spPr/>
      <dgm:t>
        <a:bodyPr/>
        <a:lstStyle/>
        <a:p>
          <a:endParaRPr lang="en-US"/>
        </a:p>
      </dgm:t>
    </dgm:pt>
    <dgm:pt modelId="{7BBE3426-02EC-4B99-B2BA-D332C8B422D0}" type="sibTrans" cxnId="{A935E0A6-5A5C-45E2-989E-DEC17036369A}">
      <dgm:prSet/>
      <dgm:spPr/>
      <dgm:t>
        <a:bodyPr/>
        <a:lstStyle/>
        <a:p>
          <a:endParaRPr lang="en-US"/>
        </a:p>
      </dgm:t>
    </dgm:pt>
    <dgm:pt modelId="{A9AEB9AF-2E35-44C6-84FA-50AFA3146908}">
      <dgm:prSet/>
      <dgm:spPr/>
      <dgm:t>
        <a:bodyPr/>
        <a:lstStyle/>
        <a:p>
          <a:r>
            <a:rPr lang="en-US"/>
            <a:t>Personal Allowance – first £12,570 at 0% tax</a:t>
          </a:r>
        </a:p>
      </dgm:t>
    </dgm:pt>
    <dgm:pt modelId="{659E7343-CDDB-4662-BAC8-EA95C6C41B30}" type="parTrans" cxnId="{AC7842BD-A80F-4651-B38A-D3642AC4E098}">
      <dgm:prSet/>
      <dgm:spPr/>
      <dgm:t>
        <a:bodyPr/>
        <a:lstStyle/>
        <a:p>
          <a:endParaRPr lang="en-US"/>
        </a:p>
      </dgm:t>
    </dgm:pt>
    <dgm:pt modelId="{BCA8DD4A-23F8-4B2E-83BB-77EE355FBA62}" type="sibTrans" cxnId="{AC7842BD-A80F-4651-B38A-D3642AC4E098}">
      <dgm:prSet/>
      <dgm:spPr/>
      <dgm:t>
        <a:bodyPr/>
        <a:lstStyle/>
        <a:p>
          <a:endParaRPr lang="en-US"/>
        </a:p>
      </dgm:t>
    </dgm:pt>
    <dgm:pt modelId="{DBF2E917-0743-4528-AFA4-7AE8DED8E59F}">
      <dgm:prSet/>
      <dgm:spPr/>
      <dgm:t>
        <a:bodyPr/>
        <a:lstStyle/>
        <a:p>
          <a:r>
            <a:rPr lang="en-US"/>
            <a:t>Then next £37,700 at 20% tax (up to £50k)</a:t>
          </a:r>
        </a:p>
      </dgm:t>
    </dgm:pt>
    <dgm:pt modelId="{0387CD51-ABAC-40CC-BC99-DC5975E8EE25}" type="parTrans" cxnId="{4876DA45-832B-43F4-998C-85A55724A3C3}">
      <dgm:prSet/>
      <dgm:spPr/>
      <dgm:t>
        <a:bodyPr/>
        <a:lstStyle/>
        <a:p>
          <a:endParaRPr lang="en-US"/>
        </a:p>
      </dgm:t>
    </dgm:pt>
    <dgm:pt modelId="{1F808F48-12B3-41B6-9152-72948BD72F8F}" type="sibTrans" cxnId="{4876DA45-832B-43F4-998C-85A55724A3C3}">
      <dgm:prSet/>
      <dgm:spPr/>
      <dgm:t>
        <a:bodyPr/>
        <a:lstStyle/>
        <a:p>
          <a:endParaRPr lang="en-US"/>
        </a:p>
      </dgm:t>
    </dgm:pt>
    <dgm:pt modelId="{C7828CFA-904D-4804-9998-AA1B2C67869B}">
      <dgm:prSet/>
      <dgm:spPr/>
      <dgm:t>
        <a:bodyPr/>
        <a:lstStyle/>
        <a:p>
          <a:r>
            <a:rPr lang="en-US"/>
            <a:t>Then from that £50,271 - £125,140 at 40% tax (after that 45%)</a:t>
          </a:r>
        </a:p>
      </dgm:t>
    </dgm:pt>
    <dgm:pt modelId="{D86E7E0E-031C-456F-A35F-24A33EDCD05C}" type="parTrans" cxnId="{9557EBF0-F3E9-4665-A1B4-D90DF94306AE}">
      <dgm:prSet/>
      <dgm:spPr/>
      <dgm:t>
        <a:bodyPr/>
        <a:lstStyle/>
        <a:p>
          <a:endParaRPr lang="en-US"/>
        </a:p>
      </dgm:t>
    </dgm:pt>
    <dgm:pt modelId="{ED6D3EBB-E644-4E17-8E59-C280B5253C60}" type="sibTrans" cxnId="{9557EBF0-F3E9-4665-A1B4-D90DF94306AE}">
      <dgm:prSet/>
      <dgm:spPr/>
      <dgm:t>
        <a:bodyPr/>
        <a:lstStyle/>
        <a:p>
          <a:endParaRPr lang="en-US"/>
        </a:p>
      </dgm:t>
    </dgm:pt>
    <dgm:pt modelId="{123D9482-8448-4901-936C-051B6FC81B04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r>
            <a:rPr lang="en-US" dirty="0"/>
            <a:t>National Insurance</a:t>
          </a:r>
        </a:p>
      </dgm:t>
    </dgm:pt>
    <dgm:pt modelId="{D92ADE5B-848A-4CB0-A387-7623C0D27F71}" type="parTrans" cxnId="{8C943034-F11B-4F32-B6CF-26B66010879D}">
      <dgm:prSet/>
      <dgm:spPr/>
      <dgm:t>
        <a:bodyPr/>
        <a:lstStyle/>
        <a:p>
          <a:endParaRPr lang="en-US"/>
        </a:p>
      </dgm:t>
    </dgm:pt>
    <dgm:pt modelId="{D0879858-6F70-4BA3-B2D7-8600E90CE1C9}" type="sibTrans" cxnId="{8C943034-F11B-4F32-B6CF-26B66010879D}">
      <dgm:prSet/>
      <dgm:spPr/>
      <dgm:t>
        <a:bodyPr/>
        <a:lstStyle/>
        <a:p>
          <a:endParaRPr lang="en-US"/>
        </a:p>
      </dgm:t>
    </dgm:pt>
    <dgm:pt modelId="{C4C33E55-D475-420B-8D86-617E7131F1CF}">
      <dgm:prSet/>
      <dgm:spPr/>
      <dgm:t>
        <a:bodyPr/>
        <a:lstStyle/>
        <a:p>
          <a:r>
            <a:rPr lang="en-US" dirty="0"/>
            <a:t>Class 2 – included if profits &gt; £6,725 option to pay - £3.50 per week on profits &lt; £6,725</a:t>
          </a:r>
        </a:p>
      </dgm:t>
    </dgm:pt>
    <dgm:pt modelId="{0C5038C4-7838-4520-9BCD-F265F47CCF3B}" type="parTrans" cxnId="{23EA6D42-BF87-4579-A3F5-9C0906C7056D}">
      <dgm:prSet/>
      <dgm:spPr/>
      <dgm:t>
        <a:bodyPr/>
        <a:lstStyle/>
        <a:p>
          <a:endParaRPr lang="en-US"/>
        </a:p>
      </dgm:t>
    </dgm:pt>
    <dgm:pt modelId="{9B38E464-B199-46D1-BA8F-CCD633183CE4}" type="sibTrans" cxnId="{23EA6D42-BF87-4579-A3F5-9C0906C7056D}">
      <dgm:prSet/>
      <dgm:spPr/>
      <dgm:t>
        <a:bodyPr/>
        <a:lstStyle/>
        <a:p>
          <a:endParaRPr lang="en-US"/>
        </a:p>
      </dgm:t>
    </dgm:pt>
    <dgm:pt modelId="{A98534C2-BE66-4F7A-8258-1C285682FBEE}">
      <dgm:prSet/>
      <dgm:spPr/>
      <dgm:t>
        <a:bodyPr/>
        <a:lstStyle/>
        <a:p>
          <a:r>
            <a:rPr lang="en-US" dirty="0"/>
            <a:t>Class 4 – comes out of Gross Profit </a:t>
          </a:r>
        </a:p>
      </dgm:t>
    </dgm:pt>
    <dgm:pt modelId="{04C45AED-BB6C-4A97-8C20-D8EF1BA412C5}" type="parTrans" cxnId="{DD7D60BB-F6A0-4898-ABEB-AE4CD80C2516}">
      <dgm:prSet/>
      <dgm:spPr/>
      <dgm:t>
        <a:bodyPr/>
        <a:lstStyle/>
        <a:p>
          <a:endParaRPr lang="en-US"/>
        </a:p>
      </dgm:t>
    </dgm:pt>
    <dgm:pt modelId="{A0A33772-5C40-4F95-96EC-D3EF2C422475}" type="sibTrans" cxnId="{DD7D60BB-F6A0-4898-ABEB-AE4CD80C2516}">
      <dgm:prSet/>
      <dgm:spPr/>
      <dgm:t>
        <a:bodyPr/>
        <a:lstStyle/>
        <a:p>
          <a:endParaRPr lang="en-US"/>
        </a:p>
      </dgm:t>
    </dgm:pt>
    <dgm:pt modelId="{BE893A0D-5F38-4454-AF63-743C3A704AAA}">
      <dgm:prSet/>
      <dgm:spPr/>
      <dgm:t>
        <a:bodyPr/>
        <a:lstStyle/>
        <a:p>
          <a:r>
            <a:rPr lang="en-US" dirty="0"/>
            <a:t>6% on annual profits between £12,571 and £50,270 then 2% on any profit over that amount.</a:t>
          </a:r>
        </a:p>
      </dgm:t>
    </dgm:pt>
    <dgm:pt modelId="{8BD36A82-51A2-49F1-811D-E4EB9756EE19}" type="parTrans" cxnId="{3DFAC4CE-1BD6-4D1B-B667-24D26EAB5AFF}">
      <dgm:prSet/>
      <dgm:spPr/>
      <dgm:t>
        <a:bodyPr/>
        <a:lstStyle/>
        <a:p>
          <a:endParaRPr lang="en-US"/>
        </a:p>
      </dgm:t>
    </dgm:pt>
    <dgm:pt modelId="{29537CA6-3581-4CD9-9A3F-7F720A3D7237}" type="sibTrans" cxnId="{3DFAC4CE-1BD6-4D1B-B667-24D26EAB5AFF}">
      <dgm:prSet/>
      <dgm:spPr/>
      <dgm:t>
        <a:bodyPr/>
        <a:lstStyle/>
        <a:p>
          <a:endParaRPr lang="en-US"/>
        </a:p>
      </dgm:t>
    </dgm:pt>
    <dgm:pt modelId="{A7FFF756-081E-6A40-B7D2-3E81508B5A90}" type="pres">
      <dgm:prSet presAssocID="{82B40415-6FF6-4AF5-BA6F-768E460D44C3}" presName="linear" presStyleCnt="0">
        <dgm:presLayoutVars>
          <dgm:animLvl val="lvl"/>
          <dgm:resizeHandles val="exact"/>
        </dgm:presLayoutVars>
      </dgm:prSet>
      <dgm:spPr/>
    </dgm:pt>
    <dgm:pt modelId="{F7ED004F-A903-0B4D-8871-6F2855C985AC}" type="pres">
      <dgm:prSet presAssocID="{EA2BCB9A-F60D-485B-BF02-9403BAED53A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CB78C6A-124D-9B44-8CD0-F7CFA49C35B4}" type="pres">
      <dgm:prSet presAssocID="{EA2BCB9A-F60D-485B-BF02-9403BAED53A5}" presName="childText" presStyleLbl="revTx" presStyleIdx="0" presStyleCnt="2">
        <dgm:presLayoutVars>
          <dgm:bulletEnabled val="1"/>
        </dgm:presLayoutVars>
      </dgm:prSet>
      <dgm:spPr/>
    </dgm:pt>
    <dgm:pt modelId="{A201162D-4192-9247-A673-93E8AC6D4FC8}" type="pres">
      <dgm:prSet presAssocID="{123D9482-8448-4901-936C-051B6FC81B0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252E983-26E3-784E-85AE-75A6ECA04DB4}" type="pres">
      <dgm:prSet presAssocID="{123D9482-8448-4901-936C-051B6FC81B04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D43FD404-8590-044E-8147-76A9F47ECCAE}" type="presOf" srcId="{82B40415-6FF6-4AF5-BA6F-768E460D44C3}" destId="{A7FFF756-081E-6A40-B7D2-3E81508B5A90}" srcOrd="0" destOrd="0" presId="urn:microsoft.com/office/officeart/2005/8/layout/vList2"/>
    <dgm:cxn modelId="{D4010510-8F8F-FC4D-9643-DEC6C8D5F12F}" type="presOf" srcId="{123D9482-8448-4901-936C-051B6FC81B04}" destId="{A201162D-4192-9247-A673-93E8AC6D4FC8}" srcOrd="0" destOrd="0" presId="urn:microsoft.com/office/officeart/2005/8/layout/vList2"/>
    <dgm:cxn modelId="{9F49B61E-B158-E146-BBFF-80D054356D15}" type="presOf" srcId="{C4C33E55-D475-420B-8D86-617E7131F1CF}" destId="{5252E983-26E3-784E-85AE-75A6ECA04DB4}" srcOrd="0" destOrd="0" presId="urn:microsoft.com/office/officeart/2005/8/layout/vList2"/>
    <dgm:cxn modelId="{CBFCC631-84F0-E942-8631-28713A63F5F2}" type="presOf" srcId="{EA2BCB9A-F60D-485B-BF02-9403BAED53A5}" destId="{F7ED004F-A903-0B4D-8871-6F2855C985AC}" srcOrd="0" destOrd="0" presId="urn:microsoft.com/office/officeart/2005/8/layout/vList2"/>
    <dgm:cxn modelId="{8C943034-F11B-4F32-B6CF-26B66010879D}" srcId="{82B40415-6FF6-4AF5-BA6F-768E460D44C3}" destId="{123D9482-8448-4901-936C-051B6FC81B04}" srcOrd="1" destOrd="0" parTransId="{D92ADE5B-848A-4CB0-A387-7623C0D27F71}" sibTransId="{D0879858-6F70-4BA3-B2D7-8600E90CE1C9}"/>
    <dgm:cxn modelId="{23EA6D42-BF87-4579-A3F5-9C0906C7056D}" srcId="{123D9482-8448-4901-936C-051B6FC81B04}" destId="{C4C33E55-D475-420B-8D86-617E7131F1CF}" srcOrd="0" destOrd="0" parTransId="{0C5038C4-7838-4520-9BCD-F265F47CCF3B}" sibTransId="{9B38E464-B199-46D1-BA8F-CCD633183CE4}"/>
    <dgm:cxn modelId="{172E0B45-2C44-7445-B394-0654BE1DDCC2}" type="presOf" srcId="{BE893A0D-5F38-4454-AF63-743C3A704AAA}" destId="{5252E983-26E3-784E-85AE-75A6ECA04DB4}" srcOrd="0" destOrd="2" presId="urn:microsoft.com/office/officeart/2005/8/layout/vList2"/>
    <dgm:cxn modelId="{4876DA45-832B-43F4-998C-85A55724A3C3}" srcId="{EA2BCB9A-F60D-485B-BF02-9403BAED53A5}" destId="{DBF2E917-0743-4528-AFA4-7AE8DED8E59F}" srcOrd="1" destOrd="0" parTransId="{0387CD51-ABAC-40CC-BC99-DC5975E8EE25}" sibTransId="{1F808F48-12B3-41B6-9152-72948BD72F8F}"/>
    <dgm:cxn modelId="{B7314566-0F3B-4949-838E-E6CC0A0B4AEE}" type="presOf" srcId="{A9AEB9AF-2E35-44C6-84FA-50AFA3146908}" destId="{BCB78C6A-124D-9B44-8CD0-F7CFA49C35B4}" srcOrd="0" destOrd="0" presId="urn:microsoft.com/office/officeart/2005/8/layout/vList2"/>
    <dgm:cxn modelId="{E768F967-4003-3649-A113-3B4469F5EC14}" type="presOf" srcId="{C7828CFA-904D-4804-9998-AA1B2C67869B}" destId="{BCB78C6A-124D-9B44-8CD0-F7CFA49C35B4}" srcOrd="0" destOrd="2" presId="urn:microsoft.com/office/officeart/2005/8/layout/vList2"/>
    <dgm:cxn modelId="{581BA288-D30A-4343-8491-15679997F98B}" type="presOf" srcId="{DBF2E917-0743-4528-AFA4-7AE8DED8E59F}" destId="{BCB78C6A-124D-9B44-8CD0-F7CFA49C35B4}" srcOrd="0" destOrd="1" presId="urn:microsoft.com/office/officeart/2005/8/layout/vList2"/>
    <dgm:cxn modelId="{A935E0A6-5A5C-45E2-989E-DEC17036369A}" srcId="{82B40415-6FF6-4AF5-BA6F-768E460D44C3}" destId="{EA2BCB9A-F60D-485B-BF02-9403BAED53A5}" srcOrd="0" destOrd="0" parTransId="{985D01D6-612B-4971-A6EE-16DD8B112F19}" sibTransId="{7BBE3426-02EC-4B99-B2BA-D332C8B422D0}"/>
    <dgm:cxn modelId="{DD7D60BB-F6A0-4898-ABEB-AE4CD80C2516}" srcId="{123D9482-8448-4901-936C-051B6FC81B04}" destId="{A98534C2-BE66-4F7A-8258-1C285682FBEE}" srcOrd="1" destOrd="0" parTransId="{04C45AED-BB6C-4A97-8C20-D8EF1BA412C5}" sibTransId="{A0A33772-5C40-4F95-96EC-D3EF2C422475}"/>
    <dgm:cxn modelId="{AC7842BD-A80F-4651-B38A-D3642AC4E098}" srcId="{EA2BCB9A-F60D-485B-BF02-9403BAED53A5}" destId="{A9AEB9AF-2E35-44C6-84FA-50AFA3146908}" srcOrd="0" destOrd="0" parTransId="{659E7343-CDDB-4662-BAC8-EA95C6C41B30}" sibTransId="{BCA8DD4A-23F8-4B2E-83BB-77EE355FBA62}"/>
    <dgm:cxn modelId="{3DFAC4CE-1BD6-4D1B-B667-24D26EAB5AFF}" srcId="{A98534C2-BE66-4F7A-8258-1C285682FBEE}" destId="{BE893A0D-5F38-4454-AF63-743C3A704AAA}" srcOrd="0" destOrd="0" parTransId="{8BD36A82-51A2-49F1-811D-E4EB9756EE19}" sibTransId="{29537CA6-3581-4CD9-9A3F-7F720A3D7237}"/>
    <dgm:cxn modelId="{CC191FDE-0044-B144-A101-B3AC3250F0DD}" type="presOf" srcId="{A98534C2-BE66-4F7A-8258-1C285682FBEE}" destId="{5252E983-26E3-784E-85AE-75A6ECA04DB4}" srcOrd="0" destOrd="1" presId="urn:microsoft.com/office/officeart/2005/8/layout/vList2"/>
    <dgm:cxn modelId="{9557EBF0-F3E9-4665-A1B4-D90DF94306AE}" srcId="{EA2BCB9A-F60D-485B-BF02-9403BAED53A5}" destId="{C7828CFA-904D-4804-9998-AA1B2C67869B}" srcOrd="2" destOrd="0" parTransId="{D86E7E0E-031C-456F-A35F-24A33EDCD05C}" sibTransId="{ED6D3EBB-E644-4E17-8E59-C280B5253C60}"/>
    <dgm:cxn modelId="{8DE19F97-2D41-DE47-8F93-3A7937D9F387}" type="presParOf" srcId="{A7FFF756-081E-6A40-B7D2-3E81508B5A90}" destId="{F7ED004F-A903-0B4D-8871-6F2855C985AC}" srcOrd="0" destOrd="0" presId="urn:microsoft.com/office/officeart/2005/8/layout/vList2"/>
    <dgm:cxn modelId="{DF70B817-5395-D148-A451-E335EE90FE28}" type="presParOf" srcId="{A7FFF756-081E-6A40-B7D2-3E81508B5A90}" destId="{BCB78C6A-124D-9B44-8CD0-F7CFA49C35B4}" srcOrd="1" destOrd="0" presId="urn:microsoft.com/office/officeart/2005/8/layout/vList2"/>
    <dgm:cxn modelId="{F8F5C9E8-C3E1-DA4D-981F-0CDEC925EA6A}" type="presParOf" srcId="{A7FFF756-081E-6A40-B7D2-3E81508B5A90}" destId="{A201162D-4192-9247-A673-93E8AC6D4FC8}" srcOrd="2" destOrd="0" presId="urn:microsoft.com/office/officeart/2005/8/layout/vList2"/>
    <dgm:cxn modelId="{A9F4B032-46D4-FA46-B046-362F3562243D}" type="presParOf" srcId="{A7FFF756-081E-6A40-B7D2-3E81508B5A90}" destId="{5252E983-26E3-784E-85AE-75A6ECA04DB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F4B7091-DAB9-4EC5-B840-F35F1DA9F009}" type="doc">
      <dgm:prSet loTypeId="urn:microsoft.com/office/officeart/2005/8/layout/vList2" loCatId="list" qsTypeId="urn:microsoft.com/office/officeart/2005/8/quickstyle/simple1#69" qsCatId="simple" csTypeId="urn:microsoft.com/office/officeart/2005/8/colors/accent1_2#24" csCatId="accent1"/>
      <dgm:spPr/>
      <dgm:t>
        <a:bodyPr/>
        <a:lstStyle/>
        <a:p>
          <a:endParaRPr lang="en-US"/>
        </a:p>
      </dgm:t>
    </dgm:pt>
    <dgm:pt modelId="{7836B8A0-F4D6-4F27-8969-2B01C5F3C536}">
      <dgm:prSet custT="1"/>
      <dgm:spPr/>
      <dgm:t>
        <a:bodyPr/>
        <a:lstStyle/>
        <a:p>
          <a:r>
            <a:rPr lang="en-US" sz="2400"/>
            <a:t>Submit quarterly updates with summary of transactions</a:t>
          </a:r>
        </a:p>
      </dgm:t>
    </dgm:pt>
    <dgm:pt modelId="{F7972219-5CB1-4A2F-A0E2-9D20AE242C73}" type="parTrans" cxnId="{882F28D2-BC3A-4709-BE89-FE380C3B14D7}">
      <dgm:prSet/>
      <dgm:spPr/>
      <dgm:t>
        <a:bodyPr/>
        <a:lstStyle/>
        <a:p>
          <a:endParaRPr lang="en-US"/>
        </a:p>
      </dgm:t>
    </dgm:pt>
    <dgm:pt modelId="{F1C2E521-E084-4699-A0A2-5BAAA3D165E3}" type="sibTrans" cxnId="{882F28D2-BC3A-4709-BE89-FE380C3B14D7}">
      <dgm:prSet/>
      <dgm:spPr/>
      <dgm:t>
        <a:bodyPr/>
        <a:lstStyle/>
        <a:p>
          <a:endParaRPr lang="en-US"/>
        </a:p>
      </dgm:t>
    </dgm:pt>
    <dgm:pt modelId="{78048917-8A2B-4C23-9714-A51203923953}">
      <dgm:prSet custT="1"/>
      <dgm:spPr/>
      <dgm:t>
        <a:bodyPr/>
        <a:lstStyle/>
        <a:p>
          <a:r>
            <a:rPr lang="en-US" sz="1800"/>
            <a:t>Quarter 1 (6 Apr – 5 Jul): Update due by 7 August</a:t>
          </a:r>
        </a:p>
      </dgm:t>
    </dgm:pt>
    <dgm:pt modelId="{EC1AFE57-0D4D-41D8-AA38-4D325400AE90}" type="parTrans" cxnId="{FDBC2534-2235-4D4E-9DBF-5EE3CCB10F11}">
      <dgm:prSet/>
      <dgm:spPr/>
      <dgm:t>
        <a:bodyPr/>
        <a:lstStyle/>
        <a:p>
          <a:endParaRPr lang="en-US"/>
        </a:p>
      </dgm:t>
    </dgm:pt>
    <dgm:pt modelId="{6024EB67-8847-4017-B7BF-31D8668B8A99}" type="sibTrans" cxnId="{FDBC2534-2235-4D4E-9DBF-5EE3CCB10F11}">
      <dgm:prSet/>
      <dgm:spPr/>
      <dgm:t>
        <a:bodyPr/>
        <a:lstStyle/>
        <a:p>
          <a:endParaRPr lang="en-US"/>
        </a:p>
      </dgm:t>
    </dgm:pt>
    <dgm:pt modelId="{3BF25EC5-9D33-4036-A612-FF49BA5F2354}">
      <dgm:prSet custT="1"/>
      <dgm:spPr/>
      <dgm:t>
        <a:bodyPr/>
        <a:lstStyle/>
        <a:p>
          <a:r>
            <a:rPr lang="en-US" sz="1800"/>
            <a:t>Quarter 2 (6 Jul – 5 Oct): Update due by 7 November</a:t>
          </a:r>
        </a:p>
      </dgm:t>
    </dgm:pt>
    <dgm:pt modelId="{3F1D712D-46F2-4D8C-A35F-CC0A92806514}" type="parTrans" cxnId="{3DA9A44E-CAF4-4995-832C-DD71139F4B9B}">
      <dgm:prSet/>
      <dgm:spPr/>
      <dgm:t>
        <a:bodyPr/>
        <a:lstStyle/>
        <a:p>
          <a:endParaRPr lang="en-US"/>
        </a:p>
      </dgm:t>
    </dgm:pt>
    <dgm:pt modelId="{3856F387-5F9A-44A8-AA52-EDCA6FC58A74}" type="sibTrans" cxnId="{3DA9A44E-CAF4-4995-832C-DD71139F4B9B}">
      <dgm:prSet/>
      <dgm:spPr/>
      <dgm:t>
        <a:bodyPr/>
        <a:lstStyle/>
        <a:p>
          <a:endParaRPr lang="en-US"/>
        </a:p>
      </dgm:t>
    </dgm:pt>
    <dgm:pt modelId="{4DD72902-7D9B-4C1C-94F0-05E55095F478}">
      <dgm:prSet custT="1"/>
      <dgm:spPr/>
      <dgm:t>
        <a:bodyPr/>
        <a:lstStyle/>
        <a:p>
          <a:r>
            <a:rPr lang="en-US" sz="1800"/>
            <a:t>Quarter 3 (6 Oct – 5 Jan): Update due by 7 February</a:t>
          </a:r>
        </a:p>
      </dgm:t>
    </dgm:pt>
    <dgm:pt modelId="{01A63842-C1D5-4FD6-8D14-CD2692282C3D}" type="parTrans" cxnId="{B9A5F9CD-9DF7-435F-9138-567263C624DF}">
      <dgm:prSet/>
      <dgm:spPr/>
      <dgm:t>
        <a:bodyPr/>
        <a:lstStyle/>
        <a:p>
          <a:endParaRPr lang="en-US"/>
        </a:p>
      </dgm:t>
    </dgm:pt>
    <dgm:pt modelId="{A31933F7-2DC4-4EB1-8CC5-F1C85727CC96}" type="sibTrans" cxnId="{B9A5F9CD-9DF7-435F-9138-567263C624DF}">
      <dgm:prSet/>
      <dgm:spPr/>
      <dgm:t>
        <a:bodyPr/>
        <a:lstStyle/>
        <a:p>
          <a:endParaRPr lang="en-US"/>
        </a:p>
      </dgm:t>
    </dgm:pt>
    <dgm:pt modelId="{68FFEC58-F334-4E92-9BCB-39273D467F05}">
      <dgm:prSet custT="1"/>
      <dgm:spPr/>
      <dgm:t>
        <a:bodyPr/>
        <a:lstStyle/>
        <a:p>
          <a:r>
            <a:rPr lang="en-US" sz="1800"/>
            <a:t>Quarter 4 (6 Jan – 5 Apr): Update due by 7 May</a:t>
          </a:r>
        </a:p>
      </dgm:t>
    </dgm:pt>
    <dgm:pt modelId="{70174224-EB21-4205-94BA-9FBCF5A2AD9B}" type="parTrans" cxnId="{A3117C0D-98D6-4E40-B7A9-6B62DEB9027F}">
      <dgm:prSet/>
      <dgm:spPr/>
      <dgm:t>
        <a:bodyPr/>
        <a:lstStyle/>
        <a:p>
          <a:endParaRPr lang="en-US"/>
        </a:p>
      </dgm:t>
    </dgm:pt>
    <dgm:pt modelId="{243E4E22-0869-4974-883C-AB6877CB9D5A}" type="sibTrans" cxnId="{A3117C0D-98D6-4E40-B7A9-6B62DEB9027F}">
      <dgm:prSet/>
      <dgm:spPr/>
      <dgm:t>
        <a:bodyPr/>
        <a:lstStyle/>
        <a:p>
          <a:endParaRPr lang="en-US"/>
        </a:p>
      </dgm:t>
    </dgm:pt>
    <dgm:pt modelId="{3618FDB5-E303-4DC4-A627-9551E5295062}">
      <dgm:prSet custT="1"/>
      <dgm:spPr/>
      <dgm:t>
        <a:bodyPr/>
        <a:lstStyle/>
        <a:p>
          <a:r>
            <a:rPr lang="en-US" sz="2400"/>
            <a:t>Final end of year declaration due by 31</a:t>
          </a:r>
          <a:r>
            <a:rPr lang="en-US" sz="2400" baseline="30000"/>
            <a:t>st</a:t>
          </a:r>
          <a:r>
            <a:rPr lang="en-US" sz="2400"/>
            <a:t> January as usual</a:t>
          </a:r>
        </a:p>
      </dgm:t>
    </dgm:pt>
    <dgm:pt modelId="{56A07148-CA44-4523-8FCB-7AB00A70737B}" type="parTrans" cxnId="{54401D95-89FF-4EFF-AFFD-C8B970E716F7}">
      <dgm:prSet/>
      <dgm:spPr/>
      <dgm:t>
        <a:bodyPr/>
        <a:lstStyle/>
        <a:p>
          <a:endParaRPr lang="en-US"/>
        </a:p>
      </dgm:t>
    </dgm:pt>
    <dgm:pt modelId="{CC926739-FE53-4EF4-8398-56B09DECE902}" type="sibTrans" cxnId="{54401D95-89FF-4EFF-AFFD-C8B970E716F7}">
      <dgm:prSet/>
      <dgm:spPr/>
      <dgm:t>
        <a:bodyPr/>
        <a:lstStyle/>
        <a:p>
          <a:endParaRPr lang="en-US"/>
        </a:p>
      </dgm:t>
    </dgm:pt>
    <dgm:pt modelId="{FEB5E734-463B-4219-8394-ADCDC494B6DE}">
      <dgm:prSet custT="1"/>
      <dgm:spPr/>
      <dgm:t>
        <a:bodyPr/>
        <a:lstStyle/>
        <a:p>
          <a:r>
            <a:rPr lang="en-US" sz="2400"/>
            <a:t>Tax and NI payments due by January 31</a:t>
          </a:r>
          <a:r>
            <a:rPr lang="en-US" sz="2400" baseline="30000"/>
            <a:t>st</a:t>
          </a:r>
          <a:r>
            <a:rPr lang="en-US" sz="2400"/>
            <a:t> and July 31st as usual</a:t>
          </a:r>
        </a:p>
      </dgm:t>
    </dgm:pt>
    <dgm:pt modelId="{5FB9E7CC-3BA0-44D9-9619-7C2F788988F8}" type="parTrans" cxnId="{5EA92048-681F-47D0-B4BD-5AAFB0B7AE1A}">
      <dgm:prSet/>
      <dgm:spPr/>
      <dgm:t>
        <a:bodyPr/>
        <a:lstStyle/>
        <a:p>
          <a:endParaRPr lang="en-US"/>
        </a:p>
      </dgm:t>
    </dgm:pt>
    <dgm:pt modelId="{11BAC01E-AE9B-442A-AC76-FE15CDC1F3C1}" type="sibTrans" cxnId="{5EA92048-681F-47D0-B4BD-5AAFB0B7AE1A}">
      <dgm:prSet/>
      <dgm:spPr/>
      <dgm:t>
        <a:bodyPr/>
        <a:lstStyle/>
        <a:p>
          <a:endParaRPr lang="en-US"/>
        </a:p>
      </dgm:t>
    </dgm:pt>
    <dgm:pt modelId="{7AA03900-362C-4423-BD38-F89072803982}">
      <dgm:prSet custT="1"/>
      <dgm:spPr/>
      <dgm:t>
        <a:bodyPr/>
        <a:lstStyle/>
        <a:p>
          <a:r>
            <a:rPr lang="en-US" sz="2400"/>
            <a:t>When you start depends on your qualifying income:</a:t>
          </a:r>
        </a:p>
      </dgm:t>
    </dgm:pt>
    <dgm:pt modelId="{84235E88-D463-4146-9EEE-3333F5FF40B2}" type="parTrans" cxnId="{80A05837-6BD5-41DC-A523-18B39F987D4A}">
      <dgm:prSet/>
      <dgm:spPr/>
      <dgm:t>
        <a:bodyPr/>
        <a:lstStyle/>
        <a:p>
          <a:endParaRPr lang="en-US"/>
        </a:p>
      </dgm:t>
    </dgm:pt>
    <dgm:pt modelId="{69ECE7ED-50D8-42EF-B20E-A1E055FF111A}" type="sibTrans" cxnId="{80A05837-6BD5-41DC-A523-18B39F987D4A}">
      <dgm:prSet/>
      <dgm:spPr/>
      <dgm:t>
        <a:bodyPr/>
        <a:lstStyle/>
        <a:p>
          <a:endParaRPr lang="en-US"/>
        </a:p>
      </dgm:t>
    </dgm:pt>
    <dgm:pt modelId="{688BAB70-F70D-479B-BE62-49C57218E91E}">
      <dgm:prSet custT="1"/>
      <dgm:spPr/>
      <dgm:t>
        <a:bodyPr/>
        <a:lstStyle/>
        <a:p>
          <a:r>
            <a:rPr lang="en-US" sz="1800"/>
            <a:t>£50,000 for the 24/25 tax year, you will need to use it from 6 April 2026</a:t>
          </a:r>
        </a:p>
      </dgm:t>
    </dgm:pt>
    <dgm:pt modelId="{1C448318-AF89-4572-B67E-DC68624DB526}" type="parTrans" cxnId="{09506C67-C63F-4A86-99B6-1ACB05920C31}">
      <dgm:prSet/>
      <dgm:spPr/>
      <dgm:t>
        <a:bodyPr/>
        <a:lstStyle/>
        <a:p>
          <a:endParaRPr lang="en-US"/>
        </a:p>
      </dgm:t>
    </dgm:pt>
    <dgm:pt modelId="{65291298-BEFF-4E92-BE36-D578F3E97266}" type="sibTrans" cxnId="{09506C67-C63F-4A86-99B6-1ACB05920C31}">
      <dgm:prSet/>
      <dgm:spPr/>
      <dgm:t>
        <a:bodyPr/>
        <a:lstStyle/>
        <a:p>
          <a:endParaRPr lang="en-US"/>
        </a:p>
      </dgm:t>
    </dgm:pt>
    <dgm:pt modelId="{F3232217-A0AF-458A-9330-9D231F18E4C7}">
      <dgm:prSet custT="1"/>
      <dgm:spPr/>
      <dgm:t>
        <a:bodyPr/>
        <a:lstStyle/>
        <a:p>
          <a:r>
            <a:rPr lang="en-US" sz="1800" dirty="0"/>
            <a:t>£30,000 for the 25/26 tax year, you will need to use it from 6 April 2027</a:t>
          </a:r>
        </a:p>
      </dgm:t>
    </dgm:pt>
    <dgm:pt modelId="{8B94AC70-8ECA-486D-B74E-FBDD521035C1}" type="parTrans" cxnId="{C0476326-FA2B-44DC-901A-C0FE60DC7A3E}">
      <dgm:prSet/>
      <dgm:spPr/>
      <dgm:t>
        <a:bodyPr/>
        <a:lstStyle/>
        <a:p>
          <a:endParaRPr lang="en-US"/>
        </a:p>
      </dgm:t>
    </dgm:pt>
    <dgm:pt modelId="{7DC5409E-F015-4992-8E70-C1C435745317}" type="sibTrans" cxnId="{C0476326-FA2B-44DC-901A-C0FE60DC7A3E}">
      <dgm:prSet/>
      <dgm:spPr/>
      <dgm:t>
        <a:bodyPr/>
        <a:lstStyle/>
        <a:p>
          <a:endParaRPr lang="en-US"/>
        </a:p>
      </dgm:t>
    </dgm:pt>
    <dgm:pt modelId="{E5D81F32-EF3D-4B2B-BD54-6E24895D1F9E}">
      <dgm:prSet custT="1"/>
      <dgm:spPr/>
      <dgm:t>
        <a:bodyPr/>
        <a:lstStyle/>
        <a:p>
          <a:r>
            <a:rPr lang="en-US" sz="1800"/>
            <a:t>£20,000 for the 26/27 tax year, you will need to use it from 6 April 2028</a:t>
          </a:r>
        </a:p>
      </dgm:t>
    </dgm:pt>
    <dgm:pt modelId="{22BE0076-215C-424A-9F9B-EE32211D7466}" type="parTrans" cxnId="{43D6E74B-8C40-4C65-9272-ECF924DEE4B7}">
      <dgm:prSet/>
      <dgm:spPr/>
      <dgm:t>
        <a:bodyPr/>
        <a:lstStyle/>
        <a:p>
          <a:endParaRPr lang="en-US"/>
        </a:p>
      </dgm:t>
    </dgm:pt>
    <dgm:pt modelId="{E67354AD-EC88-44EF-BB72-CF30B184B0C9}" type="sibTrans" cxnId="{43D6E74B-8C40-4C65-9272-ECF924DEE4B7}">
      <dgm:prSet/>
      <dgm:spPr/>
      <dgm:t>
        <a:bodyPr/>
        <a:lstStyle/>
        <a:p>
          <a:endParaRPr lang="en-US"/>
        </a:p>
      </dgm:t>
    </dgm:pt>
    <dgm:pt modelId="{5F5C0152-B83E-5240-9338-398C940A01BC}" type="pres">
      <dgm:prSet presAssocID="{7F4B7091-DAB9-4EC5-B840-F35F1DA9F009}" presName="linear" presStyleCnt="0">
        <dgm:presLayoutVars>
          <dgm:animLvl val="lvl"/>
          <dgm:resizeHandles val="exact"/>
        </dgm:presLayoutVars>
      </dgm:prSet>
      <dgm:spPr/>
    </dgm:pt>
    <dgm:pt modelId="{2376EF3F-7777-2149-923F-A88826C5B9FA}" type="pres">
      <dgm:prSet presAssocID="{7836B8A0-F4D6-4F27-8969-2B01C5F3C53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1577763-0EFD-5342-9CEA-3CB15744B14E}" type="pres">
      <dgm:prSet presAssocID="{7836B8A0-F4D6-4F27-8969-2B01C5F3C536}" presName="childText" presStyleLbl="revTx" presStyleIdx="0" presStyleCnt="2">
        <dgm:presLayoutVars>
          <dgm:bulletEnabled val="1"/>
        </dgm:presLayoutVars>
      </dgm:prSet>
      <dgm:spPr/>
    </dgm:pt>
    <dgm:pt modelId="{64381609-5F32-4D47-B4F4-3EAD3742EA03}" type="pres">
      <dgm:prSet presAssocID="{3618FDB5-E303-4DC4-A627-9551E529506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1BEDB64-1B0B-B040-A0B2-7D0F5241D915}" type="pres">
      <dgm:prSet presAssocID="{CC926739-FE53-4EF4-8398-56B09DECE902}" presName="spacer" presStyleCnt="0"/>
      <dgm:spPr/>
    </dgm:pt>
    <dgm:pt modelId="{29C3B49B-E89E-F243-B2DD-628706F3FD14}" type="pres">
      <dgm:prSet presAssocID="{FEB5E734-463B-4219-8394-ADCDC494B6D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CAECACC-07E6-9248-AE59-C3A218A480E2}" type="pres">
      <dgm:prSet presAssocID="{11BAC01E-AE9B-442A-AC76-FE15CDC1F3C1}" presName="spacer" presStyleCnt="0"/>
      <dgm:spPr/>
    </dgm:pt>
    <dgm:pt modelId="{E371EEC9-F80F-454D-BEE4-942241A22AB1}" type="pres">
      <dgm:prSet presAssocID="{7AA03900-362C-4423-BD38-F89072803982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F4642153-72CC-BF4A-8519-028A91440884}" type="pres">
      <dgm:prSet presAssocID="{7AA03900-362C-4423-BD38-F89072803982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A3117C0D-98D6-4E40-B7A9-6B62DEB9027F}" srcId="{7836B8A0-F4D6-4F27-8969-2B01C5F3C536}" destId="{68FFEC58-F334-4E92-9BCB-39273D467F05}" srcOrd="3" destOrd="0" parTransId="{70174224-EB21-4205-94BA-9FBCF5A2AD9B}" sibTransId="{243E4E22-0869-4974-883C-AB6877CB9D5A}"/>
    <dgm:cxn modelId="{2D09211B-3FD4-CF4B-8DEF-82DA5CD2519B}" type="presOf" srcId="{3618FDB5-E303-4DC4-A627-9551E5295062}" destId="{64381609-5F32-4D47-B4F4-3EAD3742EA03}" srcOrd="0" destOrd="0" presId="urn:microsoft.com/office/officeart/2005/8/layout/vList2"/>
    <dgm:cxn modelId="{99E05F24-2629-7F4C-A1DF-C9F595FC593F}" type="presOf" srcId="{3BF25EC5-9D33-4036-A612-FF49BA5F2354}" destId="{51577763-0EFD-5342-9CEA-3CB15744B14E}" srcOrd="0" destOrd="1" presId="urn:microsoft.com/office/officeart/2005/8/layout/vList2"/>
    <dgm:cxn modelId="{C0476326-FA2B-44DC-901A-C0FE60DC7A3E}" srcId="{7AA03900-362C-4423-BD38-F89072803982}" destId="{F3232217-A0AF-458A-9330-9D231F18E4C7}" srcOrd="1" destOrd="0" parTransId="{8B94AC70-8ECA-486D-B74E-FBDD521035C1}" sibTransId="{7DC5409E-F015-4992-8E70-C1C435745317}"/>
    <dgm:cxn modelId="{FDBC2534-2235-4D4E-9DBF-5EE3CCB10F11}" srcId="{7836B8A0-F4D6-4F27-8969-2B01C5F3C536}" destId="{78048917-8A2B-4C23-9714-A51203923953}" srcOrd="0" destOrd="0" parTransId="{EC1AFE57-0D4D-41D8-AA38-4D325400AE90}" sibTransId="{6024EB67-8847-4017-B7BF-31D8668B8A99}"/>
    <dgm:cxn modelId="{80A05837-6BD5-41DC-A523-18B39F987D4A}" srcId="{7F4B7091-DAB9-4EC5-B840-F35F1DA9F009}" destId="{7AA03900-362C-4423-BD38-F89072803982}" srcOrd="3" destOrd="0" parTransId="{84235E88-D463-4146-9EEE-3333F5FF40B2}" sibTransId="{69ECE7ED-50D8-42EF-B20E-A1E055FF111A}"/>
    <dgm:cxn modelId="{4C8DFC3E-985F-A046-8A62-0ED207D5FA8E}" type="presOf" srcId="{FEB5E734-463B-4219-8394-ADCDC494B6DE}" destId="{29C3B49B-E89E-F243-B2DD-628706F3FD14}" srcOrd="0" destOrd="0" presId="urn:microsoft.com/office/officeart/2005/8/layout/vList2"/>
    <dgm:cxn modelId="{5EA92048-681F-47D0-B4BD-5AAFB0B7AE1A}" srcId="{7F4B7091-DAB9-4EC5-B840-F35F1DA9F009}" destId="{FEB5E734-463B-4219-8394-ADCDC494B6DE}" srcOrd="2" destOrd="0" parTransId="{5FB9E7CC-3BA0-44D9-9619-7C2F788988F8}" sibTransId="{11BAC01E-AE9B-442A-AC76-FE15CDC1F3C1}"/>
    <dgm:cxn modelId="{43D6E74B-8C40-4C65-9272-ECF924DEE4B7}" srcId="{7AA03900-362C-4423-BD38-F89072803982}" destId="{E5D81F32-EF3D-4B2B-BD54-6E24895D1F9E}" srcOrd="2" destOrd="0" parTransId="{22BE0076-215C-424A-9F9B-EE32211D7466}" sibTransId="{E67354AD-EC88-44EF-BB72-CF30B184B0C9}"/>
    <dgm:cxn modelId="{3DA9A44E-CAF4-4995-832C-DD71139F4B9B}" srcId="{7836B8A0-F4D6-4F27-8969-2B01C5F3C536}" destId="{3BF25EC5-9D33-4036-A612-FF49BA5F2354}" srcOrd="1" destOrd="0" parTransId="{3F1D712D-46F2-4D8C-A35F-CC0A92806514}" sibTransId="{3856F387-5F9A-44A8-AA52-EDCA6FC58A74}"/>
    <dgm:cxn modelId="{09506C67-C63F-4A86-99B6-1ACB05920C31}" srcId="{7AA03900-362C-4423-BD38-F89072803982}" destId="{688BAB70-F70D-479B-BE62-49C57218E91E}" srcOrd="0" destOrd="0" parTransId="{1C448318-AF89-4572-B67E-DC68624DB526}" sibTransId="{65291298-BEFF-4E92-BE36-D578F3E97266}"/>
    <dgm:cxn modelId="{CAD79A7E-BD9D-2D45-AAE2-603EB05949C7}" type="presOf" srcId="{688BAB70-F70D-479B-BE62-49C57218E91E}" destId="{F4642153-72CC-BF4A-8519-028A91440884}" srcOrd="0" destOrd="0" presId="urn:microsoft.com/office/officeart/2005/8/layout/vList2"/>
    <dgm:cxn modelId="{C01B8884-3E9E-8C4C-9B6E-1A53E4C44631}" type="presOf" srcId="{78048917-8A2B-4C23-9714-A51203923953}" destId="{51577763-0EFD-5342-9CEA-3CB15744B14E}" srcOrd="0" destOrd="0" presId="urn:microsoft.com/office/officeart/2005/8/layout/vList2"/>
    <dgm:cxn modelId="{54401D95-89FF-4EFF-AFFD-C8B970E716F7}" srcId="{7F4B7091-DAB9-4EC5-B840-F35F1DA9F009}" destId="{3618FDB5-E303-4DC4-A627-9551E5295062}" srcOrd="1" destOrd="0" parTransId="{56A07148-CA44-4523-8FCB-7AB00A70737B}" sibTransId="{CC926739-FE53-4EF4-8398-56B09DECE902}"/>
    <dgm:cxn modelId="{D54E31A0-CFA9-7D47-B29E-53F8421EAD88}" type="presOf" srcId="{4DD72902-7D9B-4C1C-94F0-05E55095F478}" destId="{51577763-0EFD-5342-9CEA-3CB15744B14E}" srcOrd="0" destOrd="2" presId="urn:microsoft.com/office/officeart/2005/8/layout/vList2"/>
    <dgm:cxn modelId="{7AD9FAA3-45AA-D940-A4BC-A859FC4551C3}" type="presOf" srcId="{7AA03900-362C-4423-BD38-F89072803982}" destId="{E371EEC9-F80F-454D-BEE4-942241A22AB1}" srcOrd="0" destOrd="0" presId="urn:microsoft.com/office/officeart/2005/8/layout/vList2"/>
    <dgm:cxn modelId="{D4B003A8-1F08-DD45-BCD4-AEB48C0585BC}" type="presOf" srcId="{E5D81F32-EF3D-4B2B-BD54-6E24895D1F9E}" destId="{F4642153-72CC-BF4A-8519-028A91440884}" srcOrd="0" destOrd="2" presId="urn:microsoft.com/office/officeart/2005/8/layout/vList2"/>
    <dgm:cxn modelId="{8F3C20C1-E28C-0B47-9295-410276E704B7}" type="presOf" srcId="{7F4B7091-DAB9-4EC5-B840-F35F1DA9F009}" destId="{5F5C0152-B83E-5240-9338-398C940A01BC}" srcOrd="0" destOrd="0" presId="urn:microsoft.com/office/officeart/2005/8/layout/vList2"/>
    <dgm:cxn modelId="{B9A5F9CD-9DF7-435F-9138-567263C624DF}" srcId="{7836B8A0-F4D6-4F27-8969-2B01C5F3C536}" destId="{4DD72902-7D9B-4C1C-94F0-05E55095F478}" srcOrd="2" destOrd="0" parTransId="{01A63842-C1D5-4FD6-8D14-CD2692282C3D}" sibTransId="{A31933F7-2DC4-4EB1-8CC5-F1C85727CC96}"/>
    <dgm:cxn modelId="{882F28D2-BC3A-4709-BE89-FE380C3B14D7}" srcId="{7F4B7091-DAB9-4EC5-B840-F35F1DA9F009}" destId="{7836B8A0-F4D6-4F27-8969-2B01C5F3C536}" srcOrd="0" destOrd="0" parTransId="{F7972219-5CB1-4A2F-A0E2-9D20AE242C73}" sibTransId="{F1C2E521-E084-4699-A0A2-5BAAA3D165E3}"/>
    <dgm:cxn modelId="{2564C1D9-8181-554A-93A8-3FAB946718B9}" type="presOf" srcId="{F3232217-A0AF-458A-9330-9D231F18E4C7}" destId="{F4642153-72CC-BF4A-8519-028A91440884}" srcOrd="0" destOrd="1" presId="urn:microsoft.com/office/officeart/2005/8/layout/vList2"/>
    <dgm:cxn modelId="{FB3B07F2-060F-5545-8FC5-CA0FD1378368}" type="presOf" srcId="{7836B8A0-F4D6-4F27-8969-2B01C5F3C536}" destId="{2376EF3F-7777-2149-923F-A88826C5B9FA}" srcOrd="0" destOrd="0" presId="urn:microsoft.com/office/officeart/2005/8/layout/vList2"/>
    <dgm:cxn modelId="{E9D72AFB-1271-914D-BE41-D70786B851F0}" type="presOf" srcId="{68FFEC58-F334-4E92-9BCB-39273D467F05}" destId="{51577763-0EFD-5342-9CEA-3CB15744B14E}" srcOrd="0" destOrd="3" presId="urn:microsoft.com/office/officeart/2005/8/layout/vList2"/>
    <dgm:cxn modelId="{68F52639-ED55-FD40-8B62-16537F3EF612}" type="presParOf" srcId="{5F5C0152-B83E-5240-9338-398C940A01BC}" destId="{2376EF3F-7777-2149-923F-A88826C5B9FA}" srcOrd="0" destOrd="0" presId="urn:microsoft.com/office/officeart/2005/8/layout/vList2"/>
    <dgm:cxn modelId="{2754F47A-B138-314A-9224-62A91006AA07}" type="presParOf" srcId="{5F5C0152-B83E-5240-9338-398C940A01BC}" destId="{51577763-0EFD-5342-9CEA-3CB15744B14E}" srcOrd="1" destOrd="0" presId="urn:microsoft.com/office/officeart/2005/8/layout/vList2"/>
    <dgm:cxn modelId="{A87C5A6C-88AC-644C-BA0E-DE2563C89869}" type="presParOf" srcId="{5F5C0152-B83E-5240-9338-398C940A01BC}" destId="{64381609-5F32-4D47-B4F4-3EAD3742EA03}" srcOrd="2" destOrd="0" presId="urn:microsoft.com/office/officeart/2005/8/layout/vList2"/>
    <dgm:cxn modelId="{5401FAD1-408D-DC4F-8C98-445794D81C19}" type="presParOf" srcId="{5F5C0152-B83E-5240-9338-398C940A01BC}" destId="{C1BEDB64-1B0B-B040-A0B2-7D0F5241D915}" srcOrd="3" destOrd="0" presId="urn:microsoft.com/office/officeart/2005/8/layout/vList2"/>
    <dgm:cxn modelId="{FD3C3A78-5B8D-9B4F-9F0F-EBD6000C6B2B}" type="presParOf" srcId="{5F5C0152-B83E-5240-9338-398C940A01BC}" destId="{29C3B49B-E89E-F243-B2DD-628706F3FD14}" srcOrd="4" destOrd="0" presId="urn:microsoft.com/office/officeart/2005/8/layout/vList2"/>
    <dgm:cxn modelId="{3B077540-0B0F-A248-9F79-8E1F8731F88F}" type="presParOf" srcId="{5F5C0152-B83E-5240-9338-398C940A01BC}" destId="{ACAECACC-07E6-9248-AE59-C3A218A480E2}" srcOrd="5" destOrd="0" presId="urn:microsoft.com/office/officeart/2005/8/layout/vList2"/>
    <dgm:cxn modelId="{100C4E55-FE97-034D-8D0F-C439F6474A00}" type="presParOf" srcId="{5F5C0152-B83E-5240-9338-398C940A01BC}" destId="{E371EEC9-F80F-454D-BEE4-942241A22AB1}" srcOrd="6" destOrd="0" presId="urn:microsoft.com/office/officeart/2005/8/layout/vList2"/>
    <dgm:cxn modelId="{288C4FF5-4CF6-3240-9C50-A241958BC9BF}" type="presParOf" srcId="{5F5C0152-B83E-5240-9338-398C940A01BC}" destId="{F4642153-72CC-BF4A-8519-028A91440884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7A8AC85-6FEA-46B9-AA23-C8FC8ED3B024}" type="doc">
      <dgm:prSet loTypeId="urn:microsoft.com/office/officeart/2008/layout/LinedList" loCatId="list" qsTypeId="urn:microsoft.com/office/officeart/2005/8/quickstyle/simple1#10" qsCatId="simple" csTypeId="urn:microsoft.com/office/officeart/2005/8/colors/colorful5#2" csCatId="colorful" phldr="1"/>
      <dgm:spPr/>
      <dgm:t>
        <a:bodyPr/>
        <a:lstStyle/>
        <a:p>
          <a:endParaRPr lang="en-US"/>
        </a:p>
      </dgm:t>
    </dgm:pt>
    <dgm:pt modelId="{B5E73D25-2DF1-4006-ABAA-0BF282CF323A}">
      <dgm:prSet/>
      <dgm:spPr/>
      <dgm:t>
        <a:bodyPr/>
        <a:lstStyle/>
        <a:p>
          <a:r>
            <a:rPr lang="en-US"/>
            <a:t>Current VAT rate 20%</a:t>
          </a:r>
        </a:p>
      </dgm:t>
    </dgm:pt>
    <dgm:pt modelId="{D974F545-9655-4B94-B060-06D8E6398B1E}" type="parTrans" cxnId="{C870FC61-960B-4EE2-BBB7-0431A73CFE89}">
      <dgm:prSet/>
      <dgm:spPr/>
      <dgm:t>
        <a:bodyPr/>
        <a:lstStyle/>
        <a:p>
          <a:endParaRPr lang="en-US"/>
        </a:p>
      </dgm:t>
    </dgm:pt>
    <dgm:pt modelId="{0B1965B1-3DAF-4D02-BEC5-89749B29FF92}" type="sibTrans" cxnId="{C870FC61-960B-4EE2-BBB7-0431A73CFE89}">
      <dgm:prSet/>
      <dgm:spPr/>
      <dgm:t>
        <a:bodyPr/>
        <a:lstStyle/>
        <a:p>
          <a:endParaRPr lang="en-US"/>
        </a:p>
      </dgm:t>
    </dgm:pt>
    <dgm:pt modelId="{78A72F27-6E05-41E1-961D-4DBBE7FF20E5}">
      <dgm:prSet/>
      <dgm:spPr/>
      <dgm:t>
        <a:bodyPr/>
        <a:lstStyle/>
        <a:p>
          <a:r>
            <a:rPr lang="en-US" dirty="0"/>
            <a:t>Threshold £90,000 turnover (not profit)</a:t>
          </a:r>
        </a:p>
      </dgm:t>
    </dgm:pt>
    <dgm:pt modelId="{425DCAAF-F8E3-4196-8E83-4228F90DEF28}" type="parTrans" cxnId="{69EA1715-9C57-4842-84BE-1F3513D2B4F2}">
      <dgm:prSet/>
      <dgm:spPr/>
      <dgm:t>
        <a:bodyPr/>
        <a:lstStyle/>
        <a:p>
          <a:endParaRPr lang="en-US"/>
        </a:p>
      </dgm:t>
    </dgm:pt>
    <dgm:pt modelId="{9CF76842-0AE2-4D6D-B56E-A5DED359565D}" type="sibTrans" cxnId="{69EA1715-9C57-4842-84BE-1F3513D2B4F2}">
      <dgm:prSet/>
      <dgm:spPr/>
      <dgm:t>
        <a:bodyPr/>
        <a:lstStyle/>
        <a:p>
          <a:endParaRPr lang="en-US"/>
        </a:p>
      </dgm:t>
    </dgm:pt>
    <dgm:pt modelId="{8313CB29-9BD2-4F1A-86D5-5DA7CBD6FE9A}">
      <dgm:prSet/>
      <dgm:spPr/>
      <dgm:t>
        <a:bodyPr/>
        <a:lstStyle/>
        <a:p>
          <a:r>
            <a:rPr lang="en-US"/>
            <a:t>Can register voluntarily</a:t>
          </a:r>
        </a:p>
      </dgm:t>
    </dgm:pt>
    <dgm:pt modelId="{0DC76A0D-BE6E-454B-9C95-767E1051E3CE}" type="parTrans" cxnId="{4453AA5A-FED1-4CF6-985B-15CE299341D6}">
      <dgm:prSet/>
      <dgm:spPr/>
      <dgm:t>
        <a:bodyPr/>
        <a:lstStyle/>
        <a:p>
          <a:endParaRPr lang="en-US"/>
        </a:p>
      </dgm:t>
    </dgm:pt>
    <dgm:pt modelId="{4D785897-01F8-4AEE-901C-BE3DED26C97C}" type="sibTrans" cxnId="{4453AA5A-FED1-4CF6-985B-15CE299341D6}">
      <dgm:prSet/>
      <dgm:spPr/>
      <dgm:t>
        <a:bodyPr/>
        <a:lstStyle/>
        <a:p>
          <a:endParaRPr lang="en-US"/>
        </a:p>
      </dgm:t>
    </dgm:pt>
    <dgm:pt modelId="{332537A4-C786-4F1F-A8FD-53788488D402}">
      <dgm:prSet/>
      <dgm:spPr/>
      <dgm:t>
        <a:bodyPr/>
        <a:lstStyle/>
        <a:p>
          <a:r>
            <a:rPr lang="en-US"/>
            <a:t>Flat rate scheme for small businesses (&lt;£150k)</a:t>
          </a:r>
        </a:p>
      </dgm:t>
    </dgm:pt>
    <dgm:pt modelId="{E29CFB28-FDA0-44AC-8F55-5C7747621F2E}" type="parTrans" cxnId="{E6A132F7-91D6-4E63-9E24-A625FB205D76}">
      <dgm:prSet/>
      <dgm:spPr/>
      <dgm:t>
        <a:bodyPr/>
        <a:lstStyle/>
        <a:p>
          <a:endParaRPr lang="en-US"/>
        </a:p>
      </dgm:t>
    </dgm:pt>
    <dgm:pt modelId="{56A5B340-8C8B-47F1-930F-10C0E9B6D910}" type="sibTrans" cxnId="{E6A132F7-91D6-4E63-9E24-A625FB205D76}">
      <dgm:prSet/>
      <dgm:spPr/>
      <dgm:t>
        <a:bodyPr/>
        <a:lstStyle/>
        <a:p>
          <a:endParaRPr lang="en-US"/>
        </a:p>
      </dgm:t>
    </dgm:pt>
    <dgm:pt modelId="{621A6867-A10B-B046-BA94-0C50F2FED093}" type="pres">
      <dgm:prSet presAssocID="{17A8AC85-6FEA-46B9-AA23-C8FC8ED3B024}" presName="vert0" presStyleCnt="0">
        <dgm:presLayoutVars>
          <dgm:dir/>
          <dgm:animOne val="branch"/>
          <dgm:animLvl val="lvl"/>
        </dgm:presLayoutVars>
      </dgm:prSet>
      <dgm:spPr/>
    </dgm:pt>
    <dgm:pt modelId="{2FD27461-3567-4A40-B402-C2B7DC247B18}" type="pres">
      <dgm:prSet presAssocID="{B5E73D25-2DF1-4006-ABAA-0BF282CF323A}" presName="thickLine" presStyleLbl="alignNode1" presStyleIdx="0" presStyleCnt="4"/>
      <dgm:spPr/>
    </dgm:pt>
    <dgm:pt modelId="{C6D29E0E-4B7E-F14C-B8C5-812F8254CAEF}" type="pres">
      <dgm:prSet presAssocID="{B5E73D25-2DF1-4006-ABAA-0BF282CF323A}" presName="horz1" presStyleCnt="0"/>
      <dgm:spPr/>
    </dgm:pt>
    <dgm:pt modelId="{E23FF99B-A5A9-054B-ADF2-FB7F724B547A}" type="pres">
      <dgm:prSet presAssocID="{B5E73D25-2DF1-4006-ABAA-0BF282CF323A}" presName="tx1" presStyleLbl="revTx" presStyleIdx="0" presStyleCnt="4"/>
      <dgm:spPr/>
    </dgm:pt>
    <dgm:pt modelId="{5470B87E-C422-6F40-A65E-41A1BF20D33F}" type="pres">
      <dgm:prSet presAssocID="{B5E73D25-2DF1-4006-ABAA-0BF282CF323A}" presName="vert1" presStyleCnt="0"/>
      <dgm:spPr/>
    </dgm:pt>
    <dgm:pt modelId="{46C174F5-8863-9C41-BBAC-2BBAD45BA43B}" type="pres">
      <dgm:prSet presAssocID="{78A72F27-6E05-41E1-961D-4DBBE7FF20E5}" presName="thickLine" presStyleLbl="alignNode1" presStyleIdx="1" presStyleCnt="4"/>
      <dgm:spPr/>
    </dgm:pt>
    <dgm:pt modelId="{2159F47C-67FF-7045-8AB6-74EBAA1835BF}" type="pres">
      <dgm:prSet presAssocID="{78A72F27-6E05-41E1-961D-4DBBE7FF20E5}" presName="horz1" presStyleCnt="0"/>
      <dgm:spPr/>
    </dgm:pt>
    <dgm:pt modelId="{BC949FB1-B1D4-CC4C-8DE2-E69A913BC36E}" type="pres">
      <dgm:prSet presAssocID="{78A72F27-6E05-41E1-961D-4DBBE7FF20E5}" presName="tx1" presStyleLbl="revTx" presStyleIdx="1" presStyleCnt="4"/>
      <dgm:spPr/>
    </dgm:pt>
    <dgm:pt modelId="{342A2C9B-2154-A64C-8269-EA53E295EC93}" type="pres">
      <dgm:prSet presAssocID="{78A72F27-6E05-41E1-961D-4DBBE7FF20E5}" presName="vert1" presStyleCnt="0"/>
      <dgm:spPr/>
    </dgm:pt>
    <dgm:pt modelId="{62C40FF6-223D-2841-A63B-BEE636613880}" type="pres">
      <dgm:prSet presAssocID="{8313CB29-9BD2-4F1A-86D5-5DA7CBD6FE9A}" presName="thickLine" presStyleLbl="alignNode1" presStyleIdx="2" presStyleCnt="4"/>
      <dgm:spPr/>
    </dgm:pt>
    <dgm:pt modelId="{E1BB147A-8483-D845-8D63-D6F9B71B2925}" type="pres">
      <dgm:prSet presAssocID="{8313CB29-9BD2-4F1A-86D5-5DA7CBD6FE9A}" presName="horz1" presStyleCnt="0"/>
      <dgm:spPr/>
    </dgm:pt>
    <dgm:pt modelId="{7CCA905B-29CA-5747-A2C7-E5BDDD46CCF7}" type="pres">
      <dgm:prSet presAssocID="{8313CB29-9BD2-4F1A-86D5-5DA7CBD6FE9A}" presName="tx1" presStyleLbl="revTx" presStyleIdx="2" presStyleCnt="4"/>
      <dgm:spPr/>
    </dgm:pt>
    <dgm:pt modelId="{93491B8D-91DA-2844-B9D7-06255D506CB7}" type="pres">
      <dgm:prSet presAssocID="{8313CB29-9BD2-4F1A-86D5-5DA7CBD6FE9A}" presName="vert1" presStyleCnt="0"/>
      <dgm:spPr/>
    </dgm:pt>
    <dgm:pt modelId="{8CFE1B9B-8228-E84B-959C-6C9C7181912A}" type="pres">
      <dgm:prSet presAssocID="{332537A4-C786-4F1F-A8FD-53788488D402}" presName="thickLine" presStyleLbl="alignNode1" presStyleIdx="3" presStyleCnt="4"/>
      <dgm:spPr/>
    </dgm:pt>
    <dgm:pt modelId="{BE042E9A-79F4-7348-B31A-6562962578A8}" type="pres">
      <dgm:prSet presAssocID="{332537A4-C786-4F1F-A8FD-53788488D402}" presName="horz1" presStyleCnt="0"/>
      <dgm:spPr/>
    </dgm:pt>
    <dgm:pt modelId="{8109A741-5A55-C444-BAF1-E3C7FD7AB93D}" type="pres">
      <dgm:prSet presAssocID="{332537A4-C786-4F1F-A8FD-53788488D402}" presName="tx1" presStyleLbl="revTx" presStyleIdx="3" presStyleCnt="4"/>
      <dgm:spPr/>
    </dgm:pt>
    <dgm:pt modelId="{053266CE-562D-364D-9321-1D80F368E06D}" type="pres">
      <dgm:prSet presAssocID="{332537A4-C786-4F1F-A8FD-53788488D402}" presName="vert1" presStyleCnt="0"/>
      <dgm:spPr/>
    </dgm:pt>
  </dgm:ptLst>
  <dgm:cxnLst>
    <dgm:cxn modelId="{69EA1715-9C57-4842-84BE-1F3513D2B4F2}" srcId="{17A8AC85-6FEA-46B9-AA23-C8FC8ED3B024}" destId="{78A72F27-6E05-41E1-961D-4DBBE7FF20E5}" srcOrd="1" destOrd="0" parTransId="{425DCAAF-F8E3-4196-8E83-4228F90DEF28}" sibTransId="{9CF76842-0AE2-4D6D-B56E-A5DED359565D}"/>
    <dgm:cxn modelId="{D256442D-43E0-6D44-B883-8F4429871D37}" type="presOf" srcId="{B5E73D25-2DF1-4006-ABAA-0BF282CF323A}" destId="{E23FF99B-A5A9-054B-ADF2-FB7F724B547A}" srcOrd="0" destOrd="0" presId="urn:microsoft.com/office/officeart/2008/layout/LinedList"/>
    <dgm:cxn modelId="{EF51B74A-1F2C-864B-8559-C3AC89424699}" type="presOf" srcId="{332537A4-C786-4F1F-A8FD-53788488D402}" destId="{8109A741-5A55-C444-BAF1-E3C7FD7AB93D}" srcOrd="0" destOrd="0" presId="urn:microsoft.com/office/officeart/2008/layout/LinedList"/>
    <dgm:cxn modelId="{C150CA4E-C794-C341-93E3-B46B8B55F72B}" type="presOf" srcId="{8313CB29-9BD2-4F1A-86D5-5DA7CBD6FE9A}" destId="{7CCA905B-29CA-5747-A2C7-E5BDDD46CCF7}" srcOrd="0" destOrd="0" presId="urn:microsoft.com/office/officeart/2008/layout/LinedList"/>
    <dgm:cxn modelId="{4453AA5A-FED1-4CF6-985B-15CE299341D6}" srcId="{17A8AC85-6FEA-46B9-AA23-C8FC8ED3B024}" destId="{8313CB29-9BD2-4F1A-86D5-5DA7CBD6FE9A}" srcOrd="2" destOrd="0" parTransId="{0DC76A0D-BE6E-454B-9C95-767E1051E3CE}" sibTransId="{4D785897-01F8-4AEE-901C-BE3DED26C97C}"/>
    <dgm:cxn modelId="{C870FC61-960B-4EE2-BBB7-0431A73CFE89}" srcId="{17A8AC85-6FEA-46B9-AA23-C8FC8ED3B024}" destId="{B5E73D25-2DF1-4006-ABAA-0BF282CF323A}" srcOrd="0" destOrd="0" parTransId="{D974F545-9655-4B94-B060-06D8E6398B1E}" sibTransId="{0B1965B1-3DAF-4D02-BEC5-89749B29FF92}"/>
    <dgm:cxn modelId="{CCF9C18D-4459-8345-A62D-B1052F462646}" type="presOf" srcId="{17A8AC85-6FEA-46B9-AA23-C8FC8ED3B024}" destId="{621A6867-A10B-B046-BA94-0C50F2FED093}" srcOrd="0" destOrd="0" presId="urn:microsoft.com/office/officeart/2008/layout/LinedList"/>
    <dgm:cxn modelId="{FB96E0A7-8747-8C42-B501-0947FEEF87DB}" type="presOf" srcId="{78A72F27-6E05-41E1-961D-4DBBE7FF20E5}" destId="{BC949FB1-B1D4-CC4C-8DE2-E69A913BC36E}" srcOrd="0" destOrd="0" presId="urn:microsoft.com/office/officeart/2008/layout/LinedList"/>
    <dgm:cxn modelId="{E6A132F7-91D6-4E63-9E24-A625FB205D76}" srcId="{17A8AC85-6FEA-46B9-AA23-C8FC8ED3B024}" destId="{332537A4-C786-4F1F-A8FD-53788488D402}" srcOrd="3" destOrd="0" parTransId="{E29CFB28-FDA0-44AC-8F55-5C7747621F2E}" sibTransId="{56A5B340-8C8B-47F1-930F-10C0E9B6D910}"/>
    <dgm:cxn modelId="{3428A1C1-EADB-A44B-9782-B8F601EFABF8}" type="presParOf" srcId="{621A6867-A10B-B046-BA94-0C50F2FED093}" destId="{2FD27461-3567-4A40-B402-C2B7DC247B18}" srcOrd="0" destOrd="0" presId="urn:microsoft.com/office/officeart/2008/layout/LinedList"/>
    <dgm:cxn modelId="{4605C009-810C-DF48-A249-A4DFF6E8C0A3}" type="presParOf" srcId="{621A6867-A10B-B046-BA94-0C50F2FED093}" destId="{C6D29E0E-4B7E-F14C-B8C5-812F8254CAEF}" srcOrd="1" destOrd="0" presId="urn:microsoft.com/office/officeart/2008/layout/LinedList"/>
    <dgm:cxn modelId="{58B0E349-4145-5F46-A145-19C66E97AE99}" type="presParOf" srcId="{C6D29E0E-4B7E-F14C-B8C5-812F8254CAEF}" destId="{E23FF99B-A5A9-054B-ADF2-FB7F724B547A}" srcOrd="0" destOrd="0" presId="urn:microsoft.com/office/officeart/2008/layout/LinedList"/>
    <dgm:cxn modelId="{F43AD6BF-EC81-4E4F-9756-1C53B0EE7742}" type="presParOf" srcId="{C6D29E0E-4B7E-F14C-B8C5-812F8254CAEF}" destId="{5470B87E-C422-6F40-A65E-41A1BF20D33F}" srcOrd="1" destOrd="0" presId="urn:microsoft.com/office/officeart/2008/layout/LinedList"/>
    <dgm:cxn modelId="{8BFA43AB-FE6F-774A-9EE4-338086232C78}" type="presParOf" srcId="{621A6867-A10B-B046-BA94-0C50F2FED093}" destId="{46C174F5-8863-9C41-BBAC-2BBAD45BA43B}" srcOrd="2" destOrd="0" presId="urn:microsoft.com/office/officeart/2008/layout/LinedList"/>
    <dgm:cxn modelId="{B27B3F59-D29B-E24E-A059-95FC0D43B872}" type="presParOf" srcId="{621A6867-A10B-B046-BA94-0C50F2FED093}" destId="{2159F47C-67FF-7045-8AB6-74EBAA1835BF}" srcOrd="3" destOrd="0" presId="urn:microsoft.com/office/officeart/2008/layout/LinedList"/>
    <dgm:cxn modelId="{69990E93-D723-334C-92A5-D34D9EA877D8}" type="presParOf" srcId="{2159F47C-67FF-7045-8AB6-74EBAA1835BF}" destId="{BC949FB1-B1D4-CC4C-8DE2-E69A913BC36E}" srcOrd="0" destOrd="0" presId="urn:microsoft.com/office/officeart/2008/layout/LinedList"/>
    <dgm:cxn modelId="{ADDE3FA2-DE97-264C-AF14-15DAA73615AB}" type="presParOf" srcId="{2159F47C-67FF-7045-8AB6-74EBAA1835BF}" destId="{342A2C9B-2154-A64C-8269-EA53E295EC93}" srcOrd="1" destOrd="0" presId="urn:microsoft.com/office/officeart/2008/layout/LinedList"/>
    <dgm:cxn modelId="{A71EC1EE-6E26-5749-BE8F-6E342D6F9E13}" type="presParOf" srcId="{621A6867-A10B-B046-BA94-0C50F2FED093}" destId="{62C40FF6-223D-2841-A63B-BEE636613880}" srcOrd="4" destOrd="0" presId="urn:microsoft.com/office/officeart/2008/layout/LinedList"/>
    <dgm:cxn modelId="{89675E89-CC19-8C4B-888F-1C00EE0CAE26}" type="presParOf" srcId="{621A6867-A10B-B046-BA94-0C50F2FED093}" destId="{E1BB147A-8483-D845-8D63-D6F9B71B2925}" srcOrd="5" destOrd="0" presId="urn:microsoft.com/office/officeart/2008/layout/LinedList"/>
    <dgm:cxn modelId="{17AECAF9-F0CB-7241-853F-BC966B2A2E43}" type="presParOf" srcId="{E1BB147A-8483-D845-8D63-D6F9B71B2925}" destId="{7CCA905B-29CA-5747-A2C7-E5BDDD46CCF7}" srcOrd="0" destOrd="0" presId="urn:microsoft.com/office/officeart/2008/layout/LinedList"/>
    <dgm:cxn modelId="{3E044532-168B-7848-8BB7-3359A2C88091}" type="presParOf" srcId="{E1BB147A-8483-D845-8D63-D6F9B71B2925}" destId="{93491B8D-91DA-2844-B9D7-06255D506CB7}" srcOrd="1" destOrd="0" presId="urn:microsoft.com/office/officeart/2008/layout/LinedList"/>
    <dgm:cxn modelId="{52EF6582-3785-4B4E-93BC-B74BA32510FF}" type="presParOf" srcId="{621A6867-A10B-B046-BA94-0C50F2FED093}" destId="{8CFE1B9B-8228-E84B-959C-6C9C7181912A}" srcOrd="6" destOrd="0" presId="urn:microsoft.com/office/officeart/2008/layout/LinedList"/>
    <dgm:cxn modelId="{5E860623-FAF0-1743-8BA8-7DF557864CE8}" type="presParOf" srcId="{621A6867-A10B-B046-BA94-0C50F2FED093}" destId="{BE042E9A-79F4-7348-B31A-6562962578A8}" srcOrd="7" destOrd="0" presId="urn:microsoft.com/office/officeart/2008/layout/LinedList"/>
    <dgm:cxn modelId="{CEFEB873-31CA-D34D-8CB4-41A979FC51A2}" type="presParOf" srcId="{BE042E9A-79F4-7348-B31A-6562962578A8}" destId="{8109A741-5A55-C444-BAF1-E3C7FD7AB93D}" srcOrd="0" destOrd="0" presId="urn:microsoft.com/office/officeart/2008/layout/LinedList"/>
    <dgm:cxn modelId="{668C3108-17DB-3448-A41F-994762BE6FB6}" type="presParOf" srcId="{BE042E9A-79F4-7348-B31A-6562962578A8}" destId="{053266CE-562D-364D-9321-1D80F368E06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351D4A2-CD6B-4109-A511-BF1FAD9A7C45}" type="doc">
      <dgm:prSet loTypeId="urn:microsoft.com/office/officeart/2018/2/layout/IconVerticalSolidList" loCatId="icon" qsTypeId="urn:microsoft.com/office/officeart/2005/8/quickstyle/simple1#12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A2D4800-4841-4F4F-9316-3695810B0ABD}">
      <dgm:prSet/>
      <dgm:spPr/>
      <dgm:t>
        <a:bodyPr/>
        <a:lstStyle/>
        <a:p>
          <a:r>
            <a:rPr lang="en-GB" b="0" i="0" dirty="0">
              <a:latin typeface="Futura PT Book" panose="020B0502020204020303" pitchFamily="34" charset="77"/>
            </a:rPr>
            <a:t>1. Tell your clients you are going to put your prices up</a:t>
          </a:r>
          <a:endParaRPr lang="en-US" b="0" i="0" dirty="0">
            <a:latin typeface="Futura PT Book" panose="020B0502020204020303" pitchFamily="34" charset="77"/>
          </a:endParaRPr>
        </a:p>
      </dgm:t>
    </dgm:pt>
    <dgm:pt modelId="{3E829EB2-1224-4829-90D4-3372A13AAC3E}" type="parTrans" cxnId="{E6312398-9788-4CBD-A81D-186696E26A71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79493B7F-3AC1-4923-9807-C3AECAFE80F9}" type="sibTrans" cxnId="{E6312398-9788-4CBD-A81D-186696E26A71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DD8A717F-F2A4-4442-AE15-C7ED151F99D9}">
      <dgm:prSet/>
      <dgm:spPr/>
      <dgm:t>
        <a:bodyPr/>
        <a:lstStyle/>
        <a:p>
          <a:r>
            <a:rPr lang="en-GB" b="0" i="0" dirty="0">
              <a:latin typeface="Futura PT Book" panose="020B0502020204020303" pitchFamily="34" charset="77"/>
            </a:rPr>
            <a:t>2. Then, put your prices up</a:t>
          </a:r>
          <a:endParaRPr lang="en-US" b="0" i="0" dirty="0">
            <a:latin typeface="Futura PT Book" panose="020B0502020204020303" pitchFamily="34" charset="77"/>
          </a:endParaRPr>
        </a:p>
      </dgm:t>
    </dgm:pt>
    <dgm:pt modelId="{30E3A3E7-CFE8-48C9-9B9C-7162265210D0}" type="parTrans" cxnId="{55DD6DD5-CB23-49DB-832D-25504B7A34E0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B7EECBD9-209E-4699-B10B-11F269A9D49B}" type="sibTrans" cxnId="{55DD6DD5-CB23-49DB-832D-25504B7A34E0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E297F4AE-19BB-467A-9BC7-7ABE7D83A1CF}">
      <dgm:prSet/>
      <dgm:spPr/>
      <dgm:t>
        <a:bodyPr/>
        <a:lstStyle/>
        <a:p>
          <a:r>
            <a:rPr lang="en-GB" b="0" i="0" dirty="0">
              <a:latin typeface="Futura PT Book" panose="020B0502020204020303" pitchFamily="34" charset="77"/>
            </a:rPr>
            <a:t>3a. Client agrees</a:t>
          </a:r>
          <a:endParaRPr lang="en-US" b="0" i="0" dirty="0">
            <a:latin typeface="Futura PT Book" panose="020B0502020204020303" pitchFamily="34" charset="77"/>
          </a:endParaRPr>
        </a:p>
      </dgm:t>
    </dgm:pt>
    <dgm:pt modelId="{CB0AD5AE-2E6F-4A19-BFDB-F6DBB1F8CB53}" type="parTrans" cxnId="{EAB20D16-BF92-4C9A-B0B1-F3879ECA2B4F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280B2C7F-397A-4F13-B2B2-61F7BD4CE8E6}" type="sibTrans" cxnId="{EAB20D16-BF92-4C9A-B0B1-F3879ECA2B4F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785799AE-546C-446F-8491-214C7F14D037}">
      <dgm:prSet/>
      <dgm:spPr/>
      <dgm:t>
        <a:bodyPr/>
        <a:lstStyle/>
        <a:p>
          <a:r>
            <a:rPr lang="en-GB" b="0" i="0">
              <a:latin typeface="Futura PT Book" panose="020B0502020204020303" pitchFamily="34" charset="77"/>
            </a:rPr>
            <a:t>Everyone happy</a:t>
          </a:r>
          <a:endParaRPr lang="en-US" b="0" i="0">
            <a:latin typeface="Futura PT Book" panose="020B0502020204020303" pitchFamily="34" charset="77"/>
          </a:endParaRPr>
        </a:p>
      </dgm:t>
    </dgm:pt>
    <dgm:pt modelId="{E292A8F5-A768-4D73-9A3A-C60E2A7D68CA}" type="parTrans" cxnId="{A3ACD627-FFB1-451E-94D9-FE6C23DEA46F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5E4B870D-C9DE-4519-B7B8-B78DA0D16389}" type="sibTrans" cxnId="{A3ACD627-FFB1-451E-94D9-FE6C23DEA46F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D66085AB-DC86-408B-86E7-47241CFF8DBC}">
      <dgm:prSet/>
      <dgm:spPr/>
      <dgm:t>
        <a:bodyPr/>
        <a:lstStyle/>
        <a:p>
          <a:r>
            <a:rPr lang="en-GB" b="0" i="0" dirty="0">
              <a:latin typeface="Futura PT Book" panose="020B0502020204020303" pitchFamily="34" charset="77"/>
            </a:rPr>
            <a:t>3b. Client doesn’t agree</a:t>
          </a:r>
          <a:endParaRPr lang="en-US" b="0" i="0" dirty="0">
            <a:latin typeface="Futura PT Book" panose="020B0502020204020303" pitchFamily="34" charset="77"/>
          </a:endParaRPr>
        </a:p>
      </dgm:t>
    </dgm:pt>
    <dgm:pt modelId="{F0B41325-C06C-4631-91FE-2D69C467BA11}" type="parTrans" cxnId="{F932AA8F-B7C2-4813-9259-5F0E06805B6D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02D9A09E-90E8-4D21-B52B-E2B656E7A0F5}" type="sibTrans" cxnId="{F932AA8F-B7C2-4813-9259-5F0E06805B6D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03FC8BF0-A54D-4297-9BFF-6FC717D30FEF}">
      <dgm:prSet/>
      <dgm:spPr/>
      <dgm:t>
        <a:bodyPr/>
        <a:lstStyle/>
        <a:p>
          <a:r>
            <a:rPr lang="en-GB" b="0" i="0" dirty="0">
              <a:latin typeface="Futura PT Book" panose="020B0502020204020303" pitchFamily="34" charset="77"/>
            </a:rPr>
            <a:t>Carry on as before</a:t>
          </a:r>
          <a:endParaRPr lang="en-US" b="0" i="0" dirty="0">
            <a:latin typeface="Futura PT Book" panose="020B0502020204020303" pitchFamily="34" charset="77"/>
          </a:endParaRPr>
        </a:p>
      </dgm:t>
    </dgm:pt>
    <dgm:pt modelId="{964F7CD7-638E-48A2-9AE0-2F08F8FF43CD}" type="parTrans" cxnId="{6D0511EE-3313-4187-8C0A-4457C877BF4F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AF0F4F30-CD88-47BA-8E05-58A5D5B18BE6}" type="sibTrans" cxnId="{6D0511EE-3313-4187-8C0A-4457C877BF4F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94B5066B-9C39-4B1A-9C8C-E2912B1B4F07}">
      <dgm:prSet/>
      <dgm:spPr/>
      <dgm:t>
        <a:bodyPr/>
        <a:lstStyle/>
        <a:p>
          <a:r>
            <a:rPr lang="en-GB" b="0" i="0" dirty="0">
              <a:latin typeface="Futura PT Book" panose="020B0502020204020303" pitchFamily="34" charset="77"/>
            </a:rPr>
            <a:t>Walk away.</a:t>
          </a:r>
          <a:endParaRPr lang="en-US" b="0" i="0" dirty="0">
            <a:latin typeface="Futura PT Book" panose="020B0502020204020303" pitchFamily="34" charset="77"/>
          </a:endParaRPr>
        </a:p>
      </dgm:t>
    </dgm:pt>
    <dgm:pt modelId="{4F01A1A5-DD5B-4C6A-AB0A-5BE6D5A552B9}" type="parTrans" cxnId="{2A7069E3-178F-4415-B10F-03EFD9208383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C141E802-5B6E-4436-AB9F-D972D2694583}" type="sibTrans" cxnId="{2A7069E3-178F-4415-B10F-03EFD9208383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97A7366C-29AE-41CC-A672-07CC65A8C645}" type="pres">
      <dgm:prSet presAssocID="{2351D4A2-CD6B-4109-A511-BF1FAD9A7C45}" presName="root" presStyleCnt="0">
        <dgm:presLayoutVars>
          <dgm:dir/>
          <dgm:resizeHandles val="exact"/>
        </dgm:presLayoutVars>
      </dgm:prSet>
      <dgm:spPr/>
    </dgm:pt>
    <dgm:pt modelId="{1D15CBD9-5CA0-4665-BEC9-D75454C0EB78}" type="pres">
      <dgm:prSet presAssocID="{8A2D4800-4841-4F4F-9316-3695810B0ABD}" presName="compNode" presStyleCnt="0"/>
      <dgm:spPr/>
    </dgm:pt>
    <dgm:pt modelId="{1A004125-6100-4D5E-A37D-1A79D996BBC1}" type="pres">
      <dgm:prSet presAssocID="{8A2D4800-4841-4F4F-9316-3695810B0ABD}" presName="bgRect" presStyleLbl="bgShp" presStyleIdx="0" presStyleCnt="4"/>
      <dgm:spPr/>
    </dgm:pt>
    <dgm:pt modelId="{B0C00CFE-7DD7-43F5-B6C9-900C5BC59D7C}" type="pres">
      <dgm:prSet presAssocID="{8A2D4800-4841-4F4F-9316-3695810B0ABD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5F7286C3-504A-486B-94F0-8499DA73ED56}" type="pres">
      <dgm:prSet presAssocID="{8A2D4800-4841-4F4F-9316-3695810B0ABD}" presName="spaceRect" presStyleCnt="0"/>
      <dgm:spPr/>
    </dgm:pt>
    <dgm:pt modelId="{8BE4BA87-50E9-4F82-8AAD-7BDAC6D981A0}" type="pres">
      <dgm:prSet presAssocID="{8A2D4800-4841-4F4F-9316-3695810B0ABD}" presName="parTx" presStyleLbl="revTx" presStyleIdx="0" presStyleCnt="6">
        <dgm:presLayoutVars>
          <dgm:chMax val="0"/>
          <dgm:chPref val="0"/>
        </dgm:presLayoutVars>
      </dgm:prSet>
      <dgm:spPr/>
    </dgm:pt>
    <dgm:pt modelId="{4DF1460B-6261-4924-8D41-1DB49B3D1EA0}" type="pres">
      <dgm:prSet presAssocID="{79493B7F-3AC1-4923-9807-C3AECAFE80F9}" presName="sibTrans" presStyleCnt="0"/>
      <dgm:spPr/>
    </dgm:pt>
    <dgm:pt modelId="{3A7C7601-6FBC-4103-840E-AFC05B5EEECC}" type="pres">
      <dgm:prSet presAssocID="{DD8A717F-F2A4-4442-AE15-C7ED151F99D9}" presName="compNode" presStyleCnt="0"/>
      <dgm:spPr/>
    </dgm:pt>
    <dgm:pt modelId="{C5252F0F-A223-4AB3-BE2E-F6C017F12C7E}" type="pres">
      <dgm:prSet presAssocID="{DD8A717F-F2A4-4442-AE15-C7ED151F99D9}" presName="bgRect" presStyleLbl="bgShp" presStyleIdx="1" presStyleCnt="4"/>
      <dgm:spPr/>
    </dgm:pt>
    <dgm:pt modelId="{F4E9D607-494A-4F98-AB21-F176A867D1FC}" type="pres">
      <dgm:prSet presAssocID="{DD8A717F-F2A4-4442-AE15-C7ED151F99D9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D59804CA-088B-48B2-92A6-BE91461DC066}" type="pres">
      <dgm:prSet presAssocID="{DD8A717F-F2A4-4442-AE15-C7ED151F99D9}" presName="spaceRect" presStyleCnt="0"/>
      <dgm:spPr/>
    </dgm:pt>
    <dgm:pt modelId="{EB0547FC-C276-41F5-A811-197416AC6C8C}" type="pres">
      <dgm:prSet presAssocID="{DD8A717F-F2A4-4442-AE15-C7ED151F99D9}" presName="parTx" presStyleLbl="revTx" presStyleIdx="1" presStyleCnt="6">
        <dgm:presLayoutVars>
          <dgm:chMax val="0"/>
          <dgm:chPref val="0"/>
        </dgm:presLayoutVars>
      </dgm:prSet>
      <dgm:spPr/>
    </dgm:pt>
    <dgm:pt modelId="{1313AD86-C005-4A44-B83A-46E3C4A88AF3}" type="pres">
      <dgm:prSet presAssocID="{B7EECBD9-209E-4699-B10B-11F269A9D49B}" presName="sibTrans" presStyleCnt="0"/>
      <dgm:spPr/>
    </dgm:pt>
    <dgm:pt modelId="{61907C0C-60E1-480F-9A6F-2F7FEC34F7EC}" type="pres">
      <dgm:prSet presAssocID="{E297F4AE-19BB-467A-9BC7-7ABE7D83A1CF}" presName="compNode" presStyleCnt="0"/>
      <dgm:spPr/>
    </dgm:pt>
    <dgm:pt modelId="{7C775121-0B5F-4B72-981D-C12F629F9540}" type="pres">
      <dgm:prSet presAssocID="{E297F4AE-19BB-467A-9BC7-7ABE7D83A1CF}" presName="bgRect" presStyleLbl="bgShp" presStyleIdx="2" presStyleCnt="4"/>
      <dgm:spPr/>
    </dgm:pt>
    <dgm:pt modelId="{9FEEB47E-BD73-4F7B-B927-4C221B1BD66E}" type="pres">
      <dgm:prSet presAssocID="{E297F4AE-19BB-467A-9BC7-7ABE7D83A1CF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75DE293C-8834-45EC-B2B5-82FA76EC101C}" type="pres">
      <dgm:prSet presAssocID="{E297F4AE-19BB-467A-9BC7-7ABE7D83A1CF}" presName="spaceRect" presStyleCnt="0"/>
      <dgm:spPr/>
    </dgm:pt>
    <dgm:pt modelId="{90334920-096C-4847-BC28-33A6623C11BD}" type="pres">
      <dgm:prSet presAssocID="{E297F4AE-19BB-467A-9BC7-7ABE7D83A1CF}" presName="parTx" presStyleLbl="revTx" presStyleIdx="2" presStyleCnt="6">
        <dgm:presLayoutVars>
          <dgm:chMax val="0"/>
          <dgm:chPref val="0"/>
        </dgm:presLayoutVars>
      </dgm:prSet>
      <dgm:spPr/>
    </dgm:pt>
    <dgm:pt modelId="{2C666B33-D894-4367-B8A0-5C6A6A6EFD63}" type="pres">
      <dgm:prSet presAssocID="{E297F4AE-19BB-467A-9BC7-7ABE7D83A1CF}" presName="desTx" presStyleLbl="revTx" presStyleIdx="3" presStyleCnt="6">
        <dgm:presLayoutVars/>
      </dgm:prSet>
      <dgm:spPr/>
    </dgm:pt>
    <dgm:pt modelId="{3733413E-1D5E-4A13-89A2-4140A93F8371}" type="pres">
      <dgm:prSet presAssocID="{280B2C7F-397A-4F13-B2B2-61F7BD4CE8E6}" presName="sibTrans" presStyleCnt="0"/>
      <dgm:spPr/>
    </dgm:pt>
    <dgm:pt modelId="{B0528408-6B5B-4666-BCFD-A8B4F3E82F7D}" type="pres">
      <dgm:prSet presAssocID="{D66085AB-DC86-408B-86E7-47241CFF8DBC}" presName="compNode" presStyleCnt="0"/>
      <dgm:spPr/>
    </dgm:pt>
    <dgm:pt modelId="{AAA5E905-AD2D-43A3-A68A-48AAE3BCE6C2}" type="pres">
      <dgm:prSet presAssocID="{D66085AB-DC86-408B-86E7-47241CFF8DBC}" presName="bgRect" presStyleLbl="bgShp" presStyleIdx="3" presStyleCnt="4"/>
      <dgm:spPr/>
    </dgm:pt>
    <dgm:pt modelId="{AFDFC84A-2F64-4111-818B-C34E4F473F13}" type="pres">
      <dgm:prSet presAssocID="{D66085AB-DC86-408B-86E7-47241CFF8DBC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lk"/>
        </a:ext>
      </dgm:extLst>
    </dgm:pt>
    <dgm:pt modelId="{53823BFC-3631-4769-9C49-7079E5659481}" type="pres">
      <dgm:prSet presAssocID="{D66085AB-DC86-408B-86E7-47241CFF8DBC}" presName="spaceRect" presStyleCnt="0"/>
      <dgm:spPr/>
    </dgm:pt>
    <dgm:pt modelId="{F2C444FC-1068-4978-B5DF-391ADB088A81}" type="pres">
      <dgm:prSet presAssocID="{D66085AB-DC86-408B-86E7-47241CFF8DBC}" presName="parTx" presStyleLbl="revTx" presStyleIdx="4" presStyleCnt="6">
        <dgm:presLayoutVars>
          <dgm:chMax val="0"/>
          <dgm:chPref val="0"/>
        </dgm:presLayoutVars>
      </dgm:prSet>
      <dgm:spPr/>
    </dgm:pt>
    <dgm:pt modelId="{CC1F5CAF-60B3-4C59-ABA2-6C5923A1FC47}" type="pres">
      <dgm:prSet presAssocID="{D66085AB-DC86-408B-86E7-47241CFF8DBC}" presName="desTx" presStyleLbl="revTx" presStyleIdx="5" presStyleCnt="6">
        <dgm:presLayoutVars/>
      </dgm:prSet>
      <dgm:spPr/>
    </dgm:pt>
  </dgm:ptLst>
  <dgm:cxnLst>
    <dgm:cxn modelId="{9DFF3702-63B7-4C33-B029-2C184733F54E}" type="presOf" srcId="{D66085AB-DC86-408B-86E7-47241CFF8DBC}" destId="{F2C444FC-1068-4978-B5DF-391ADB088A81}" srcOrd="0" destOrd="0" presId="urn:microsoft.com/office/officeart/2018/2/layout/IconVerticalSolidList"/>
    <dgm:cxn modelId="{1FF90306-BDFE-4B80-9BCA-5D202F056333}" type="presOf" srcId="{03FC8BF0-A54D-4297-9BFF-6FC717D30FEF}" destId="{CC1F5CAF-60B3-4C59-ABA2-6C5923A1FC47}" srcOrd="0" destOrd="0" presId="urn:microsoft.com/office/officeart/2018/2/layout/IconVerticalSolidList"/>
    <dgm:cxn modelId="{C243C20B-A6A5-4123-BED8-DFBFA32E5071}" type="presOf" srcId="{8A2D4800-4841-4F4F-9316-3695810B0ABD}" destId="{8BE4BA87-50E9-4F82-8AAD-7BDAC6D981A0}" srcOrd="0" destOrd="0" presId="urn:microsoft.com/office/officeart/2018/2/layout/IconVerticalSolidList"/>
    <dgm:cxn modelId="{EAB20D16-BF92-4C9A-B0B1-F3879ECA2B4F}" srcId="{2351D4A2-CD6B-4109-A511-BF1FAD9A7C45}" destId="{E297F4AE-19BB-467A-9BC7-7ABE7D83A1CF}" srcOrd="2" destOrd="0" parTransId="{CB0AD5AE-2E6F-4A19-BFDB-F6DBB1F8CB53}" sibTransId="{280B2C7F-397A-4F13-B2B2-61F7BD4CE8E6}"/>
    <dgm:cxn modelId="{A3ACD627-FFB1-451E-94D9-FE6C23DEA46F}" srcId="{E297F4AE-19BB-467A-9BC7-7ABE7D83A1CF}" destId="{785799AE-546C-446F-8491-214C7F14D037}" srcOrd="0" destOrd="0" parTransId="{E292A8F5-A768-4D73-9A3A-C60E2A7D68CA}" sibTransId="{5E4B870D-C9DE-4519-B7B8-B78DA0D16389}"/>
    <dgm:cxn modelId="{6ACC993B-9C81-46C5-AB1C-D4A6058BC541}" type="presOf" srcId="{E297F4AE-19BB-467A-9BC7-7ABE7D83A1CF}" destId="{90334920-096C-4847-BC28-33A6623C11BD}" srcOrd="0" destOrd="0" presId="urn:microsoft.com/office/officeart/2018/2/layout/IconVerticalSolidList"/>
    <dgm:cxn modelId="{8F5A1C78-D20E-4B96-A097-81A9977C6EE5}" type="presOf" srcId="{DD8A717F-F2A4-4442-AE15-C7ED151F99D9}" destId="{EB0547FC-C276-41F5-A811-197416AC6C8C}" srcOrd="0" destOrd="0" presId="urn:microsoft.com/office/officeart/2018/2/layout/IconVerticalSolidList"/>
    <dgm:cxn modelId="{F932AA8F-B7C2-4813-9259-5F0E06805B6D}" srcId="{2351D4A2-CD6B-4109-A511-BF1FAD9A7C45}" destId="{D66085AB-DC86-408B-86E7-47241CFF8DBC}" srcOrd="3" destOrd="0" parTransId="{F0B41325-C06C-4631-91FE-2D69C467BA11}" sibTransId="{02D9A09E-90E8-4D21-B52B-E2B656E7A0F5}"/>
    <dgm:cxn modelId="{E6312398-9788-4CBD-A81D-186696E26A71}" srcId="{2351D4A2-CD6B-4109-A511-BF1FAD9A7C45}" destId="{8A2D4800-4841-4F4F-9316-3695810B0ABD}" srcOrd="0" destOrd="0" parTransId="{3E829EB2-1224-4829-90D4-3372A13AAC3E}" sibTransId="{79493B7F-3AC1-4923-9807-C3AECAFE80F9}"/>
    <dgm:cxn modelId="{55DD6DD5-CB23-49DB-832D-25504B7A34E0}" srcId="{2351D4A2-CD6B-4109-A511-BF1FAD9A7C45}" destId="{DD8A717F-F2A4-4442-AE15-C7ED151F99D9}" srcOrd="1" destOrd="0" parTransId="{30E3A3E7-CFE8-48C9-9B9C-7162265210D0}" sibTransId="{B7EECBD9-209E-4699-B10B-11F269A9D49B}"/>
    <dgm:cxn modelId="{E9C3FADB-4C5C-474B-B24B-C3B882C3B215}" type="presOf" srcId="{2351D4A2-CD6B-4109-A511-BF1FAD9A7C45}" destId="{97A7366C-29AE-41CC-A672-07CC65A8C645}" srcOrd="0" destOrd="0" presId="urn:microsoft.com/office/officeart/2018/2/layout/IconVerticalSolidList"/>
    <dgm:cxn modelId="{2A7069E3-178F-4415-B10F-03EFD9208383}" srcId="{D66085AB-DC86-408B-86E7-47241CFF8DBC}" destId="{94B5066B-9C39-4B1A-9C8C-E2912B1B4F07}" srcOrd="1" destOrd="0" parTransId="{4F01A1A5-DD5B-4C6A-AB0A-5BE6D5A552B9}" sibTransId="{C141E802-5B6E-4436-AB9F-D972D2694583}"/>
    <dgm:cxn modelId="{6D0511EE-3313-4187-8C0A-4457C877BF4F}" srcId="{D66085AB-DC86-408B-86E7-47241CFF8DBC}" destId="{03FC8BF0-A54D-4297-9BFF-6FC717D30FEF}" srcOrd="0" destOrd="0" parTransId="{964F7CD7-638E-48A2-9AE0-2F08F8FF43CD}" sibTransId="{AF0F4F30-CD88-47BA-8E05-58A5D5B18BE6}"/>
    <dgm:cxn modelId="{3CB57FEF-51DF-4B69-BB8B-C1E7C856B4F2}" type="presOf" srcId="{94B5066B-9C39-4B1A-9C8C-E2912B1B4F07}" destId="{CC1F5CAF-60B3-4C59-ABA2-6C5923A1FC47}" srcOrd="0" destOrd="1" presId="urn:microsoft.com/office/officeart/2018/2/layout/IconVerticalSolidList"/>
    <dgm:cxn modelId="{C092C4F5-AF95-408D-A4AD-D8DB3EA99843}" type="presOf" srcId="{785799AE-546C-446F-8491-214C7F14D037}" destId="{2C666B33-D894-4367-B8A0-5C6A6A6EFD63}" srcOrd="0" destOrd="0" presId="urn:microsoft.com/office/officeart/2018/2/layout/IconVerticalSolidList"/>
    <dgm:cxn modelId="{93DFFD84-BFC0-4322-9188-960D2E8AAE41}" type="presParOf" srcId="{97A7366C-29AE-41CC-A672-07CC65A8C645}" destId="{1D15CBD9-5CA0-4665-BEC9-D75454C0EB78}" srcOrd="0" destOrd="0" presId="urn:microsoft.com/office/officeart/2018/2/layout/IconVerticalSolidList"/>
    <dgm:cxn modelId="{3949CFF5-3C10-488D-A11C-CC01CDCD3318}" type="presParOf" srcId="{1D15CBD9-5CA0-4665-BEC9-D75454C0EB78}" destId="{1A004125-6100-4D5E-A37D-1A79D996BBC1}" srcOrd="0" destOrd="0" presId="urn:microsoft.com/office/officeart/2018/2/layout/IconVerticalSolidList"/>
    <dgm:cxn modelId="{1427778E-70A7-45AB-B7B7-C1171F26F670}" type="presParOf" srcId="{1D15CBD9-5CA0-4665-BEC9-D75454C0EB78}" destId="{B0C00CFE-7DD7-43F5-B6C9-900C5BC59D7C}" srcOrd="1" destOrd="0" presId="urn:microsoft.com/office/officeart/2018/2/layout/IconVerticalSolidList"/>
    <dgm:cxn modelId="{5017E0BF-881E-418D-B164-CE6A0D2B731B}" type="presParOf" srcId="{1D15CBD9-5CA0-4665-BEC9-D75454C0EB78}" destId="{5F7286C3-504A-486B-94F0-8499DA73ED56}" srcOrd="2" destOrd="0" presId="urn:microsoft.com/office/officeart/2018/2/layout/IconVerticalSolidList"/>
    <dgm:cxn modelId="{618C282F-8884-478E-AE49-91443DD6930C}" type="presParOf" srcId="{1D15CBD9-5CA0-4665-BEC9-D75454C0EB78}" destId="{8BE4BA87-50E9-4F82-8AAD-7BDAC6D981A0}" srcOrd="3" destOrd="0" presId="urn:microsoft.com/office/officeart/2018/2/layout/IconVerticalSolidList"/>
    <dgm:cxn modelId="{421A372D-9AE5-4AD8-8DBD-77493373BE0F}" type="presParOf" srcId="{97A7366C-29AE-41CC-A672-07CC65A8C645}" destId="{4DF1460B-6261-4924-8D41-1DB49B3D1EA0}" srcOrd="1" destOrd="0" presId="urn:microsoft.com/office/officeart/2018/2/layout/IconVerticalSolidList"/>
    <dgm:cxn modelId="{FB100535-0E19-4B70-9CF6-D6043D2D5A5C}" type="presParOf" srcId="{97A7366C-29AE-41CC-A672-07CC65A8C645}" destId="{3A7C7601-6FBC-4103-840E-AFC05B5EEECC}" srcOrd="2" destOrd="0" presId="urn:microsoft.com/office/officeart/2018/2/layout/IconVerticalSolidList"/>
    <dgm:cxn modelId="{946BA806-0C4F-4CB3-9041-4FC0A8A8B225}" type="presParOf" srcId="{3A7C7601-6FBC-4103-840E-AFC05B5EEECC}" destId="{C5252F0F-A223-4AB3-BE2E-F6C017F12C7E}" srcOrd="0" destOrd="0" presId="urn:microsoft.com/office/officeart/2018/2/layout/IconVerticalSolidList"/>
    <dgm:cxn modelId="{5A30D7E0-0B73-4765-96E1-1DDFD6804559}" type="presParOf" srcId="{3A7C7601-6FBC-4103-840E-AFC05B5EEECC}" destId="{F4E9D607-494A-4F98-AB21-F176A867D1FC}" srcOrd="1" destOrd="0" presId="urn:microsoft.com/office/officeart/2018/2/layout/IconVerticalSolidList"/>
    <dgm:cxn modelId="{6C3CEBBF-107E-43B7-9C47-C6D41252D52C}" type="presParOf" srcId="{3A7C7601-6FBC-4103-840E-AFC05B5EEECC}" destId="{D59804CA-088B-48B2-92A6-BE91461DC066}" srcOrd="2" destOrd="0" presId="urn:microsoft.com/office/officeart/2018/2/layout/IconVerticalSolidList"/>
    <dgm:cxn modelId="{9113A876-DDE1-4B81-8C81-B56560DD8603}" type="presParOf" srcId="{3A7C7601-6FBC-4103-840E-AFC05B5EEECC}" destId="{EB0547FC-C276-41F5-A811-197416AC6C8C}" srcOrd="3" destOrd="0" presId="urn:microsoft.com/office/officeart/2018/2/layout/IconVerticalSolidList"/>
    <dgm:cxn modelId="{FE5DCB0C-F85A-46ED-9FA6-EDB953407952}" type="presParOf" srcId="{97A7366C-29AE-41CC-A672-07CC65A8C645}" destId="{1313AD86-C005-4A44-B83A-46E3C4A88AF3}" srcOrd="3" destOrd="0" presId="urn:microsoft.com/office/officeart/2018/2/layout/IconVerticalSolidList"/>
    <dgm:cxn modelId="{DB8A9249-2AA2-453F-A1AB-7C81CD9827ED}" type="presParOf" srcId="{97A7366C-29AE-41CC-A672-07CC65A8C645}" destId="{61907C0C-60E1-480F-9A6F-2F7FEC34F7EC}" srcOrd="4" destOrd="0" presId="urn:microsoft.com/office/officeart/2018/2/layout/IconVerticalSolidList"/>
    <dgm:cxn modelId="{ADD31459-0069-4474-97BD-E57C6A92EDBC}" type="presParOf" srcId="{61907C0C-60E1-480F-9A6F-2F7FEC34F7EC}" destId="{7C775121-0B5F-4B72-981D-C12F629F9540}" srcOrd="0" destOrd="0" presId="urn:microsoft.com/office/officeart/2018/2/layout/IconVerticalSolidList"/>
    <dgm:cxn modelId="{5A011607-F5A9-4A4F-9D8E-7427217744EC}" type="presParOf" srcId="{61907C0C-60E1-480F-9A6F-2F7FEC34F7EC}" destId="{9FEEB47E-BD73-4F7B-B927-4C221B1BD66E}" srcOrd="1" destOrd="0" presId="urn:microsoft.com/office/officeart/2018/2/layout/IconVerticalSolidList"/>
    <dgm:cxn modelId="{BE1888B7-494A-4407-B40E-9B69615D52E5}" type="presParOf" srcId="{61907C0C-60E1-480F-9A6F-2F7FEC34F7EC}" destId="{75DE293C-8834-45EC-B2B5-82FA76EC101C}" srcOrd="2" destOrd="0" presId="urn:microsoft.com/office/officeart/2018/2/layout/IconVerticalSolidList"/>
    <dgm:cxn modelId="{8A3A6EF4-EE95-40B0-A064-51F93E43CBBC}" type="presParOf" srcId="{61907C0C-60E1-480F-9A6F-2F7FEC34F7EC}" destId="{90334920-096C-4847-BC28-33A6623C11BD}" srcOrd="3" destOrd="0" presId="urn:microsoft.com/office/officeart/2018/2/layout/IconVerticalSolidList"/>
    <dgm:cxn modelId="{2A73C685-92E0-45D7-996A-D66D5819E5A8}" type="presParOf" srcId="{61907C0C-60E1-480F-9A6F-2F7FEC34F7EC}" destId="{2C666B33-D894-4367-B8A0-5C6A6A6EFD63}" srcOrd="4" destOrd="0" presId="urn:microsoft.com/office/officeart/2018/2/layout/IconVerticalSolidList"/>
    <dgm:cxn modelId="{076AA6E0-1FE4-4E45-A62B-7669B1F18264}" type="presParOf" srcId="{97A7366C-29AE-41CC-A672-07CC65A8C645}" destId="{3733413E-1D5E-4A13-89A2-4140A93F8371}" srcOrd="5" destOrd="0" presId="urn:microsoft.com/office/officeart/2018/2/layout/IconVerticalSolidList"/>
    <dgm:cxn modelId="{C597A401-3C6E-4C1C-937C-1F74E46F6387}" type="presParOf" srcId="{97A7366C-29AE-41CC-A672-07CC65A8C645}" destId="{B0528408-6B5B-4666-BCFD-A8B4F3E82F7D}" srcOrd="6" destOrd="0" presId="urn:microsoft.com/office/officeart/2018/2/layout/IconVerticalSolidList"/>
    <dgm:cxn modelId="{6F52E4BD-ACBB-4EBF-A4FE-6DC65216A808}" type="presParOf" srcId="{B0528408-6B5B-4666-BCFD-A8B4F3E82F7D}" destId="{AAA5E905-AD2D-43A3-A68A-48AAE3BCE6C2}" srcOrd="0" destOrd="0" presId="urn:microsoft.com/office/officeart/2018/2/layout/IconVerticalSolidList"/>
    <dgm:cxn modelId="{0D367B2B-59EE-4DB5-81CB-C58D00D297FF}" type="presParOf" srcId="{B0528408-6B5B-4666-BCFD-A8B4F3E82F7D}" destId="{AFDFC84A-2F64-4111-818B-C34E4F473F13}" srcOrd="1" destOrd="0" presId="urn:microsoft.com/office/officeart/2018/2/layout/IconVerticalSolidList"/>
    <dgm:cxn modelId="{280F5A14-E7CC-46AA-8926-23FB1FAA3289}" type="presParOf" srcId="{B0528408-6B5B-4666-BCFD-A8B4F3E82F7D}" destId="{53823BFC-3631-4769-9C49-7079E5659481}" srcOrd="2" destOrd="0" presId="urn:microsoft.com/office/officeart/2018/2/layout/IconVerticalSolidList"/>
    <dgm:cxn modelId="{C33F540D-B1A1-491E-852C-5FB12E3DD33C}" type="presParOf" srcId="{B0528408-6B5B-4666-BCFD-A8B4F3E82F7D}" destId="{F2C444FC-1068-4978-B5DF-391ADB088A81}" srcOrd="3" destOrd="0" presId="urn:microsoft.com/office/officeart/2018/2/layout/IconVerticalSolidList"/>
    <dgm:cxn modelId="{9C25ED74-DCEE-4E58-9A82-43C886004520}" type="presParOf" srcId="{B0528408-6B5B-4666-BCFD-A8B4F3E82F7D}" destId="{CC1F5CAF-60B3-4C59-ABA2-6C5923A1FC47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B80F48B-4CE2-41FE-AF3D-9D6F09920AB7}" type="doc">
      <dgm:prSet loTypeId="urn:microsoft.com/office/officeart/2018/5/layout/CenteredIconLabelDescriptionList" loCatId="icon" qsTypeId="urn:microsoft.com/office/officeart/2005/8/quickstyle/simple1#1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BB43503-6E88-463C-99D8-8BD9D2D3B8D4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i="0" dirty="0">
              <a:latin typeface="Futura PT Book" panose="020B0502020204020303" pitchFamily="34" charset="77"/>
            </a:rPr>
            <a:t>Indicators:</a:t>
          </a:r>
        </a:p>
      </dgm:t>
    </dgm:pt>
    <dgm:pt modelId="{6B9E708A-F01F-484A-AE90-ECD7C657A2C0}" type="parTrans" cxnId="{231CC34B-F912-480A-BDD2-4A749C80FFDF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36C35D2D-8DA3-4AB7-B983-F2DA07DB0FD5}" type="sibTrans" cxnId="{231CC34B-F912-480A-BDD2-4A749C80FFDF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61A161B3-9048-4AD8-9311-CF2FD1074AC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>
              <a:latin typeface="Futura PT Book" panose="020B0502020204020303" pitchFamily="34" charset="77"/>
            </a:rPr>
            <a:t>Insufficient work</a:t>
          </a:r>
        </a:p>
      </dgm:t>
    </dgm:pt>
    <dgm:pt modelId="{C51E9128-5D30-4BB5-8A8A-5220CE5D833B}" type="parTrans" cxnId="{E0D4BE20-17FF-4DA8-AE24-CCBB0B0F649D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314BD7B6-B679-46DD-AF6B-30EA5D415534}" type="sibTrans" cxnId="{E0D4BE20-17FF-4DA8-AE24-CCBB0B0F649D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826D8702-0365-41CB-868F-3B4F32180CE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>
              <a:latin typeface="Futura PT Book" panose="020B0502020204020303" pitchFamily="34" charset="77"/>
            </a:rPr>
            <a:t>Proposals don’t convert to meetings</a:t>
          </a:r>
        </a:p>
        <a:p>
          <a:pPr>
            <a:lnSpc>
              <a:spcPct val="100000"/>
            </a:lnSpc>
          </a:pPr>
          <a:r>
            <a:rPr lang="en-US" sz="1400" b="0" i="0" dirty="0">
              <a:latin typeface="Futura PT Book" panose="020B0502020204020303" pitchFamily="34" charset="77"/>
            </a:rPr>
            <a:t>Meetings don’t convert to work</a:t>
          </a:r>
        </a:p>
      </dgm:t>
    </dgm:pt>
    <dgm:pt modelId="{53DC47B9-5A0B-4B83-B2DE-A1A635F2BD30}" type="parTrans" cxnId="{3900C590-7827-431D-95F6-5D18588E0EF1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9050215D-037B-490F-9AF1-6D1B40130F40}" type="sibTrans" cxnId="{3900C590-7827-431D-95F6-5D18588E0EF1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C1BD9097-BAB0-4A6D-8B5D-5EE89D57BA4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i="0" dirty="0">
              <a:latin typeface="Futura PT Book" panose="020B0502020204020303" pitchFamily="34" charset="77"/>
            </a:rPr>
            <a:t>Questions:</a:t>
          </a:r>
        </a:p>
      </dgm:t>
    </dgm:pt>
    <dgm:pt modelId="{74F66ED1-AAD1-4C95-99AC-1E7F3C6E6114}" type="parTrans" cxnId="{48007D2B-E4B4-4161-B461-A0938CA8F42E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AB46F3E7-BA5A-416A-886A-B72AB74EF05E}" type="sibTrans" cxnId="{48007D2B-E4B4-4161-B461-A0938CA8F42E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FF327072-A9A5-4303-BC00-42F465B64B1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>
              <a:latin typeface="Futura PT Book" panose="020B0502020204020303" pitchFamily="34" charset="77"/>
            </a:rPr>
            <a:t>Are you pricing too high?</a:t>
          </a:r>
        </a:p>
      </dgm:t>
    </dgm:pt>
    <dgm:pt modelId="{55F4A0B9-544D-4A8C-A777-66C9AB708869}" type="parTrans" cxnId="{00A05594-D1E2-4BA6-811F-F2DA3D688FE2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DBB6CE45-FFC7-488A-9D59-1421A7F5BE72}" type="sibTrans" cxnId="{00A05594-D1E2-4BA6-811F-F2DA3D688FE2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CB3DC737-8300-4ED7-9EFD-9C92910A51E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>
              <a:latin typeface="Futura PT Book" panose="020B0502020204020303" pitchFamily="34" charset="77"/>
            </a:rPr>
            <a:t>Do clients understand your offering?</a:t>
          </a:r>
        </a:p>
      </dgm:t>
    </dgm:pt>
    <dgm:pt modelId="{466A3522-6265-429A-98F2-0807B27CA872}" type="parTrans" cxnId="{56C0E008-C1CD-4CC3-A9A5-59B8BD17F642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19E7B3A0-327A-4158-88BE-8A4BDB6F3F24}" type="sibTrans" cxnId="{56C0E008-C1CD-4CC3-A9A5-59B8BD17F642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235259EB-9E09-4C73-B2F7-B53B1BA6369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>
              <a:latin typeface="Futura PT Book" panose="020B0502020204020303" pitchFamily="34" charset="77"/>
            </a:rPr>
            <a:t>Do clients value your offering?</a:t>
          </a:r>
        </a:p>
      </dgm:t>
    </dgm:pt>
    <dgm:pt modelId="{97F77C04-EF9E-4B1E-AE5E-30302FE6D938}" type="parTrans" cxnId="{25B3E409-12F7-4254-94E6-F7C7C9D3312F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69143855-3B0F-436A-8CC9-37CF5274DDE1}" type="sibTrans" cxnId="{25B3E409-12F7-4254-94E6-F7C7C9D3312F}">
      <dgm:prSet/>
      <dgm:spPr/>
      <dgm:t>
        <a:bodyPr/>
        <a:lstStyle/>
        <a:p>
          <a:endParaRPr lang="en-US" b="0" i="0">
            <a:latin typeface="Futura PT Book" panose="020B0502020204020303" pitchFamily="34" charset="77"/>
          </a:endParaRPr>
        </a:p>
      </dgm:t>
    </dgm:pt>
    <dgm:pt modelId="{80209F7B-B182-8F47-AC9D-AB7BBB8DFFA3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i="0" dirty="0">
              <a:latin typeface="Futura PT Book" panose="020B0502020204020303" pitchFamily="34" charset="77"/>
            </a:rPr>
            <a:t>Indicators:</a:t>
          </a:r>
        </a:p>
      </dgm:t>
    </dgm:pt>
    <dgm:pt modelId="{27AF5732-2114-2641-BF17-CCA9D9F701F4}" type="parTrans" cxnId="{F567832A-EA4B-164B-9815-B223AFF8DF71}">
      <dgm:prSet/>
      <dgm:spPr/>
      <dgm:t>
        <a:bodyPr/>
        <a:lstStyle/>
        <a:p>
          <a:endParaRPr lang="en-GB" b="0" i="0">
            <a:latin typeface="Futura PT Book" panose="020B0502020204020303" pitchFamily="34" charset="77"/>
          </a:endParaRPr>
        </a:p>
      </dgm:t>
    </dgm:pt>
    <dgm:pt modelId="{DB97FC34-93D0-7A46-B45D-D562323B78D2}" type="sibTrans" cxnId="{F567832A-EA4B-164B-9815-B223AFF8DF71}">
      <dgm:prSet/>
      <dgm:spPr/>
      <dgm:t>
        <a:bodyPr/>
        <a:lstStyle/>
        <a:p>
          <a:endParaRPr lang="en-GB" b="0" i="0">
            <a:latin typeface="Futura PT Book" panose="020B0502020204020303" pitchFamily="34" charset="77"/>
          </a:endParaRPr>
        </a:p>
      </dgm:t>
    </dgm:pt>
    <dgm:pt modelId="{43257EC6-4E2E-5A4C-B68A-3601DF7AE96F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i="0" dirty="0">
              <a:latin typeface="Futura PT Book" panose="020B0502020204020303" pitchFamily="34" charset="77"/>
            </a:rPr>
            <a:t>Questions:</a:t>
          </a:r>
        </a:p>
      </dgm:t>
    </dgm:pt>
    <dgm:pt modelId="{53876A4D-DFF7-9441-853A-F36F33C078D2}" type="parTrans" cxnId="{2A47018B-00E5-BF4B-9E96-5325FEF29DAE}">
      <dgm:prSet/>
      <dgm:spPr/>
      <dgm:t>
        <a:bodyPr/>
        <a:lstStyle/>
        <a:p>
          <a:endParaRPr lang="en-GB" b="0" i="0">
            <a:latin typeface="Futura PT Book" panose="020B0502020204020303" pitchFamily="34" charset="77"/>
          </a:endParaRPr>
        </a:p>
      </dgm:t>
    </dgm:pt>
    <dgm:pt modelId="{C4CE0498-FDDF-9645-A4F0-9DD06B81763E}" type="sibTrans" cxnId="{2A47018B-00E5-BF4B-9E96-5325FEF29DAE}">
      <dgm:prSet/>
      <dgm:spPr/>
      <dgm:t>
        <a:bodyPr/>
        <a:lstStyle/>
        <a:p>
          <a:endParaRPr lang="en-GB" b="0" i="0">
            <a:latin typeface="Futura PT Book" panose="020B0502020204020303" pitchFamily="34" charset="77"/>
          </a:endParaRPr>
        </a:p>
      </dgm:t>
    </dgm:pt>
    <dgm:pt modelId="{24045533-08F1-B143-A480-C83063D1B6C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>
              <a:latin typeface="Futura PT Book" panose="020B0502020204020303" pitchFamily="34" charset="77"/>
            </a:rPr>
            <a:t>Too good value?</a:t>
          </a:r>
        </a:p>
      </dgm:t>
    </dgm:pt>
    <dgm:pt modelId="{36C737CD-62C5-1549-9951-10837E78BBBC}" type="parTrans" cxnId="{563EC073-AAA8-014B-BF1B-674BB95AF1B1}">
      <dgm:prSet/>
      <dgm:spPr/>
      <dgm:t>
        <a:bodyPr/>
        <a:lstStyle/>
        <a:p>
          <a:endParaRPr lang="en-GB" b="0" i="0">
            <a:latin typeface="Futura PT Book" panose="020B0502020204020303" pitchFamily="34" charset="77"/>
          </a:endParaRPr>
        </a:p>
      </dgm:t>
    </dgm:pt>
    <dgm:pt modelId="{6AB82802-2FB2-7040-A49B-26ADA67BBE94}" type="sibTrans" cxnId="{563EC073-AAA8-014B-BF1B-674BB95AF1B1}">
      <dgm:prSet/>
      <dgm:spPr/>
      <dgm:t>
        <a:bodyPr/>
        <a:lstStyle/>
        <a:p>
          <a:endParaRPr lang="en-GB" b="0" i="0">
            <a:latin typeface="Futura PT Book" panose="020B0502020204020303" pitchFamily="34" charset="77"/>
          </a:endParaRPr>
        </a:p>
      </dgm:t>
    </dgm:pt>
    <dgm:pt modelId="{33BFDC63-D0A4-5748-B83E-D5DBDE83B9A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>
              <a:latin typeface="Futura PT Book" panose="020B0502020204020303" pitchFamily="34" charset="77"/>
            </a:rPr>
            <a:t>Too much work</a:t>
          </a:r>
        </a:p>
      </dgm:t>
    </dgm:pt>
    <dgm:pt modelId="{AA54C7B3-8C76-854E-9AC4-E1D2B7ED924E}" type="parTrans" cxnId="{B3EE0F7B-2245-3A44-B460-2E8EB041E326}">
      <dgm:prSet/>
      <dgm:spPr/>
      <dgm:t>
        <a:bodyPr/>
        <a:lstStyle/>
        <a:p>
          <a:endParaRPr lang="en-GB" b="0" i="0">
            <a:latin typeface="Futura PT Book" panose="020B0502020204020303" pitchFamily="34" charset="77"/>
          </a:endParaRPr>
        </a:p>
      </dgm:t>
    </dgm:pt>
    <dgm:pt modelId="{8C671A34-5C78-2249-8E30-105242691854}" type="sibTrans" cxnId="{B3EE0F7B-2245-3A44-B460-2E8EB041E326}">
      <dgm:prSet/>
      <dgm:spPr/>
      <dgm:t>
        <a:bodyPr/>
        <a:lstStyle/>
        <a:p>
          <a:endParaRPr lang="en-GB" b="0" i="0">
            <a:latin typeface="Futura PT Book" panose="020B0502020204020303" pitchFamily="34" charset="77"/>
          </a:endParaRPr>
        </a:p>
      </dgm:t>
    </dgm:pt>
    <dgm:pt modelId="{7F8A835A-5B25-5D4A-B34B-C6395EC125E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400" b="0" i="0" dirty="0">
              <a:latin typeface="Futura PT Book" panose="020B0502020204020303" pitchFamily="34" charset="77"/>
            </a:rPr>
            <a:t>Everyone wants a piece of you</a:t>
          </a:r>
        </a:p>
      </dgm:t>
    </dgm:pt>
    <dgm:pt modelId="{6F61B99F-56F2-EB41-A002-CD51BCFC3D44}" type="parTrans" cxnId="{DE678A21-225F-104B-ABEE-3B4EE3B40885}">
      <dgm:prSet/>
      <dgm:spPr/>
      <dgm:t>
        <a:bodyPr/>
        <a:lstStyle/>
        <a:p>
          <a:endParaRPr lang="en-GB" b="0" i="0">
            <a:latin typeface="Futura PT Book" panose="020B0502020204020303" pitchFamily="34" charset="77"/>
          </a:endParaRPr>
        </a:p>
      </dgm:t>
    </dgm:pt>
    <dgm:pt modelId="{CF19ED79-2113-714A-A87F-67C68621BB28}" type="sibTrans" cxnId="{DE678A21-225F-104B-ABEE-3B4EE3B40885}">
      <dgm:prSet/>
      <dgm:spPr/>
      <dgm:t>
        <a:bodyPr/>
        <a:lstStyle/>
        <a:p>
          <a:endParaRPr lang="en-GB" b="0" i="0">
            <a:latin typeface="Futura PT Book" panose="020B0502020204020303" pitchFamily="34" charset="77"/>
          </a:endParaRPr>
        </a:p>
      </dgm:t>
    </dgm:pt>
    <dgm:pt modelId="{2E7B18F1-F65A-2742-ABB3-826EEE89ECB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>
              <a:latin typeface="Futura PT Book" panose="020B0502020204020303" pitchFamily="34" charset="77"/>
            </a:rPr>
            <a:t>Have you asked for a higher rate?</a:t>
          </a:r>
          <a:endParaRPr lang="en-GB" sz="1400" b="0" i="0" dirty="0">
            <a:latin typeface="Futura PT Book" panose="020B0502020204020303" pitchFamily="34" charset="77"/>
          </a:endParaRPr>
        </a:p>
      </dgm:t>
    </dgm:pt>
    <dgm:pt modelId="{7139B292-E8DB-DA4A-90CE-8C6EAA295E23}" type="parTrans" cxnId="{DE4C33D5-7EE7-DA41-91F4-AF32AF370674}">
      <dgm:prSet/>
      <dgm:spPr/>
      <dgm:t>
        <a:bodyPr/>
        <a:lstStyle/>
        <a:p>
          <a:endParaRPr lang="en-GB" b="0" i="0">
            <a:latin typeface="Futura PT Book" panose="020B0502020204020303" pitchFamily="34" charset="77"/>
          </a:endParaRPr>
        </a:p>
      </dgm:t>
    </dgm:pt>
    <dgm:pt modelId="{48387985-CFCA-2848-B4C8-DC15120149F5}" type="sibTrans" cxnId="{DE4C33D5-7EE7-DA41-91F4-AF32AF370674}">
      <dgm:prSet/>
      <dgm:spPr/>
      <dgm:t>
        <a:bodyPr/>
        <a:lstStyle/>
        <a:p>
          <a:endParaRPr lang="en-GB" b="0" i="0">
            <a:latin typeface="Futura PT Book" panose="020B0502020204020303" pitchFamily="34" charset="77"/>
          </a:endParaRPr>
        </a:p>
      </dgm:t>
    </dgm:pt>
    <dgm:pt modelId="{98150137-0F86-4380-A4FE-63A8BFB6EEC8}" type="pres">
      <dgm:prSet presAssocID="{7B80F48B-4CE2-41FE-AF3D-9D6F09920AB7}" presName="root" presStyleCnt="0">
        <dgm:presLayoutVars>
          <dgm:dir/>
          <dgm:resizeHandles val="exact"/>
        </dgm:presLayoutVars>
      </dgm:prSet>
      <dgm:spPr/>
    </dgm:pt>
    <dgm:pt modelId="{514CFB5B-E717-4071-8E31-86FC4E9F9512}" type="pres">
      <dgm:prSet presAssocID="{EBB43503-6E88-463C-99D8-8BD9D2D3B8D4}" presName="compNode" presStyleCnt="0"/>
      <dgm:spPr/>
    </dgm:pt>
    <dgm:pt modelId="{D0D6429C-048B-4990-A20D-374FCB607CB2}" type="pres">
      <dgm:prSet presAssocID="{EBB43503-6E88-463C-99D8-8BD9D2D3B8D4}" presName="iconRect" presStyleLbl="node1" presStyleIdx="0" presStyleCnt="4" custLinFactY="-22155" custLinFactNeighborY="-100000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B6A91840-8E8D-4EF2-8810-27C4BE24E3A6}" type="pres">
      <dgm:prSet presAssocID="{EBB43503-6E88-463C-99D8-8BD9D2D3B8D4}" presName="iconSpace" presStyleCnt="0"/>
      <dgm:spPr/>
    </dgm:pt>
    <dgm:pt modelId="{87AF09E0-6F71-4D51-96BC-6460FB004F99}" type="pres">
      <dgm:prSet presAssocID="{EBB43503-6E88-463C-99D8-8BD9D2D3B8D4}" presName="parTx" presStyleLbl="revTx" presStyleIdx="0" presStyleCnt="8" custLinFactY="-119426" custLinFactNeighborY="-200000">
        <dgm:presLayoutVars>
          <dgm:chMax val="0"/>
          <dgm:chPref val="0"/>
        </dgm:presLayoutVars>
      </dgm:prSet>
      <dgm:spPr/>
    </dgm:pt>
    <dgm:pt modelId="{4861E93E-925B-48A0-8679-AA8552A45273}" type="pres">
      <dgm:prSet presAssocID="{EBB43503-6E88-463C-99D8-8BD9D2D3B8D4}" presName="txSpace" presStyleCnt="0"/>
      <dgm:spPr/>
    </dgm:pt>
    <dgm:pt modelId="{DC6DD3B7-8EE1-4F2F-843C-3B0B50620147}" type="pres">
      <dgm:prSet presAssocID="{EBB43503-6E88-463C-99D8-8BD9D2D3B8D4}" presName="desTx" presStyleLbl="revTx" presStyleIdx="1" presStyleCnt="8" custScaleX="139103" custLinFactNeighborY="-87328">
        <dgm:presLayoutVars/>
      </dgm:prSet>
      <dgm:spPr/>
    </dgm:pt>
    <dgm:pt modelId="{A9E1F1C6-90D3-47D8-9194-81672AFE31A2}" type="pres">
      <dgm:prSet presAssocID="{36C35D2D-8DA3-4AB7-B983-F2DA07DB0FD5}" presName="sibTrans" presStyleCnt="0"/>
      <dgm:spPr/>
    </dgm:pt>
    <dgm:pt modelId="{68B471FA-F160-46C0-8D5B-342460840C09}" type="pres">
      <dgm:prSet presAssocID="{C1BD9097-BAB0-4A6D-8B5D-5EE89D57BA41}" presName="compNode" presStyleCnt="0"/>
      <dgm:spPr/>
    </dgm:pt>
    <dgm:pt modelId="{5C5CCFF2-54B8-4C22-A37C-2BB5D3A9F70B}" type="pres">
      <dgm:prSet presAssocID="{C1BD9097-BAB0-4A6D-8B5D-5EE89D57BA41}" presName="iconRect" presStyleLbl="node1" presStyleIdx="1" presStyleCnt="4" custLinFactY="-22155" custLinFactNeighborY="-100000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29F27A56-8695-48FB-BB2D-BB0A0994D14D}" type="pres">
      <dgm:prSet presAssocID="{C1BD9097-BAB0-4A6D-8B5D-5EE89D57BA41}" presName="iconSpace" presStyleCnt="0"/>
      <dgm:spPr/>
    </dgm:pt>
    <dgm:pt modelId="{82EB4D9D-06F3-4443-96D4-EBD80885417C}" type="pres">
      <dgm:prSet presAssocID="{C1BD9097-BAB0-4A6D-8B5D-5EE89D57BA41}" presName="parTx" presStyleLbl="revTx" presStyleIdx="2" presStyleCnt="8" custLinFactY="-119426" custLinFactNeighborY="-200000">
        <dgm:presLayoutVars>
          <dgm:chMax val="0"/>
          <dgm:chPref val="0"/>
        </dgm:presLayoutVars>
      </dgm:prSet>
      <dgm:spPr/>
    </dgm:pt>
    <dgm:pt modelId="{D58F864D-5B8C-4E45-B8AB-26C5EBFEE481}" type="pres">
      <dgm:prSet presAssocID="{C1BD9097-BAB0-4A6D-8B5D-5EE89D57BA41}" presName="txSpace" presStyleCnt="0"/>
      <dgm:spPr/>
    </dgm:pt>
    <dgm:pt modelId="{D53626D1-D00A-44C5-AFCE-6A6511C931D1}" type="pres">
      <dgm:prSet presAssocID="{C1BD9097-BAB0-4A6D-8B5D-5EE89D57BA41}" presName="desTx" presStyleLbl="revTx" presStyleIdx="3" presStyleCnt="8" custScaleX="139103" custLinFactNeighborY="-87328">
        <dgm:presLayoutVars/>
      </dgm:prSet>
      <dgm:spPr/>
    </dgm:pt>
    <dgm:pt modelId="{F9613D2F-9E2C-D844-9E82-DD6975DF3FEA}" type="pres">
      <dgm:prSet presAssocID="{AB46F3E7-BA5A-416A-886A-B72AB74EF05E}" presName="sibTrans" presStyleCnt="0"/>
      <dgm:spPr/>
    </dgm:pt>
    <dgm:pt modelId="{2D5BBD86-DD67-D742-B4CC-525E65DD609A}" type="pres">
      <dgm:prSet presAssocID="{80209F7B-B182-8F47-AC9D-AB7BBB8DFFA3}" presName="compNode" presStyleCnt="0"/>
      <dgm:spPr/>
    </dgm:pt>
    <dgm:pt modelId="{E75AA76D-E7EC-9B48-AFA5-6D52F23CBAF7}" type="pres">
      <dgm:prSet presAssocID="{80209F7B-B182-8F47-AC9D-AB7BBB8DFFA3}" presName="iconRect" presStyleLbl="node1" presStyleIdx="2" presStyleCnt="4" custLinFactY="19672" custLinFactNeighborX="-3740" custLinFactNeighborY="100000"/>
      <dgm:spPr>
        <a:blipFill rotWithShape="1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</dgm:pt>
    <dgm:pt modelId="{E545F0FA-7C6E-E344-BE20-861C26309ED7}" type="pres">
      <dgm:prSet presAssocID="{80209F7B-B182-8F47-AC9D-AB7BBB8DFFA3}" presName="iconSpace" presStyleCnt="0"/>
      <dgm:spPr/>
    </dgm:pt>
    <dgm:pt modelId="{54452A76-4EFA-B849-AE07-5125FA770096}" type="pres">
      <dgm:prSet presAssocID="{80209F7B-B182-8F47-AC9D-AB7BBB8DFFA3}" presName="parTx" presStyleLbl="revTx" presStyleIdx="4" presStyleCnt="8" custLinFactY="100000" custLinFactNeighborX="-1309" custLinFactNeighborY="179220">
        <dgm:presLayoutVars>
          <dgm:chMax val="0"/>
          <dgm:chPref val="0"/>
        </dgm:presLayoutVars>
      </dgm:prSet>
      <dgm:spPr/>
    </dgm:pt>
    <dgm:pt modelId="{A1ADC502-05C6-DE49-8076-7D9A12B1B977}" type="pres">
      <dgm:prSet presAssocID="{80209F7B-B182-8F47-AC9D-AB7BBB8DFFA3}" presName="txSpace" presStyleCnt="0"/>
      <dgm:spPr/>
    </dgm:pt>
    <dgm:pt modelId="{1E701221-34D4-8144-BF5D-BA1D7FA88361}" type="pres">
      <dgm:prSet presAssocID="{80209F7B-B182-8F47-AC9D-AB7BBB8DFFA3}" presName="desTx" presStyleLbl="revTx" presStyleIdx="5" presStyleCnt="8" custScaleX="139876" custScaleY="55206" custLinFactNeighborX="-1309" custLinFactNeighborY="95132">
        <dgm:presLayoutVars/>
      </dgm:prSet>
      <dgm:spPr/>
    </dgm:pt>
    <dgm:pt modelId="{220DBADA-0D25-C744-9660-C942CCFE5630}" type="pres">
      <dgm:prSet presAssocID="{DB97FC34-93D0-7A46-B45D-D562323B78D2}" presName="sibTrans" presStyleCnt="0"/>
      <dgm:spPr/>
    </dgm:pt>
    <dgm:pt modelId="{11831A6D-4E9F-0843-8A80-B676AFAE6AB1}" type="pres">
      <dgm:prSet presAssocID="{43257EC6-4E2E-5A4C-B68A-3601DF7AE96F}" presName="compNode" presStyleCnt="0"/>
      <dgm:spPr/>
    </dgm:pt>
    <dgm:pt modelId="{BBB3A04E-C84A-3440-B058-8CB7FACCF18E}" type="pres">
      <dgm:prSet presAssocID="{43257EC6-4E2E-5A4C-B68A-3601DF7AE96F}" presName="iconRect" presStyleLbl="node1" presStyleIdx="3" presStyleCnt="4" custLinFactY="19672" custLinFactNeighborX="-3740" custLinFactNeighborY="100000"/>
      <dgm:spPr>
        <a:blipFill rotWithShape="1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73C23D06-6DFC-C847-A470-C7A575F2EA23}" type="pres">
      <dgm:prSet presAssocID="{43257EC6-4E2E-5A4C-B68A-3601DF7AE96F}" presName="iconSpace" presStyleCnt="0"/>
      <dgm:spPr/>
    </dgm:pt>
    <dgm:pt modelId="{63973B92-3340-7342-900D-30B368BF57AB}" type="pres">
      <dgm:prSet presAssocID="{43257EC6-4E2E-5A4C-B68A-3601DF7AE96F}" presName="parTx" presStyleLbl="revTx" presStyleIdx="6" presStyleCnt="8" custLinFactY="100000" custLinFactNeighborX="-1309" custLinFactNeighborY="179220">
        <dgm:presLayoutVars>
          <dgm:chMax val="0"/>
          <dgm:chPref val="0"/>
        </dgm:presLayoutVars>
      </dgm:prSet>
      <dgm:spPr/>
    </dgm:pt>
    <dgm:pt modelId="{22E12B0F-CDDA-4E41-AFE8-3150B59B0309}" type="pres">
      <dgm:prSet presAssocID="{43257EC6-4E2E-5A4C-B68A-3601DF7AE96F}" presName="txSpace" presStyleCnt="0"/>
      <dgm:spPr/>
    </dgm:pt>
    <dgm:pt modelId="{02CE886E-0656-0642-885A-17A04E8581AB}" type="pres">
      <dgm:prSet presAssocID="{43257EC6-4E2E-5A4C-B68A-3601DF7AE96F}" presName="desTx" presStyleLbl="revTx" presStyleIdx="7" presStyleCnt="8" custScaleX="139876" custScaleY="72065" custLinFactNeighborX="-1309" custLinFactNeighborY="91697">
        <dgm:presLayoutVars/>
      </dgm:prSet>
      <dgm:spPr/>
    </dgm:pt>
  </dgm:ptLst>
  <dgm:cxnLst>
    <dgm:cxn modelId="{4BD45A02-C5E0-8649-9009-8F59B5D0CDC6}" type="presOf" srcId="{33BFDC63-D0A4-5748-B83E-D5DBDE83B9AF}" destId="{1E701221-34D4-8144-BF5D-BA1D7FA88361}" srcOrd="0" destOrd="0" presId="urn:microsoft.com/office/officeart/2018/5/layout/CenteredIconLabelDescriptionList"/>
    <dgm:cxn modelId="{56C0E008-C1CD-4CC3-A9A5-59B8BD17F642}" srcId="{C1BD9097-BAB0-4A6D-8B5D-5EE89D57BA41}" destId="{CB3DC737-8300-4ED7-9EFD-9C92910A51E0}" srcOrd="1" destOrd="0" parTransId="{466A3522-6265-429A-98F2-0807B27CA872}" sibTransId="{19E7B3A0-327A-4158-88BE-8A4BDB6F3F24}"/>
    <dgm:cxn modelId="{25B3E409-12F7-4254-94E6-F7C7C9D3312F}" srcId="{C1BD9097-BAB0-4A6D-8B5D-5EE89D57BA41}" destId="{235259EB-9E09-4C73-B2F7-B53B1BA63691}" srcOrd="2" destOrd="0" parTransId="{97F77C04-EF9E-4B1E-AE5E-30302FE6D938}" sibTransId="{69143855-3B0F-436A-8CC9-37CF5274DDE1}"/>
    <dgm:cxn modelId="{E6C38E15-892A-3D41-9BCD-5B9C64DFD548}" type="presOf" srcId="{43257EC6-4E2E-5A4C-B68A-3601DF7AE96F}" destId="{63973B92-3340-7342-900D-30B368BF57AB}" srcOrd="0" destOrd="0" presId="urn:microsoft.com/office/officeart/2018/5/layout/CenteredIconLabelDescriptionList"/>
    <dgm:cxn modelId="{E0D4BE20-17FF-4DA8-AE24-CCBB0B0F649D}" srcId="{EBB43503-6E88-463C-99D8-8BD9D2D3B8D4}" destId="{61A161B3-9048-4AD8-9311-CF2FD1074AC6}" srcOrd="0" destOrd="0" parTransId="{C51E9128-5D30-4BB5-8A8A-5220CE5D833B}" sibTransId="{314BD7B6-B679-46DD-AF6B-30EA5D415534}"/>
    <dgm:cxn modelId="{DE678A21-225F-104B-ABEE-3B4EE3B40885}" srcId="{80209F7B-B182-8F47-AC9D-AB7BBB8DFFA3}" destId="{7F8A835A-5B25-5D4A-B34B-C6395EC125E5}" srcOrd="1" destOrd="0" parTransId="{6F61B99F-56F2-EB41-A002-CD51BCFC3D44}" sibTransId="{CF19ED79-2113-714A-A87F-67C68621BB28}"/>
    <dgm:cxn modelId="{F567832A-EA4B-164B-9815-B223AFF8DF71}" srcId="{7B80F48B-4CE2-41FE-AF3D-9D6F09920AB7}" destId="{80209F7B-B182-8F47-AC9D-AB7BBB8DFFA3}" srcOrd="2" destOrd="0" parTransId="{27AF5732-2114-2641-BF17-CCA9D9F701F4}" sibTransId="{DB97FC34-93D0-7A46-B45D-D562323B78D2}"/>
    <dgm:cxn modelId="{48007D2B-E4B4-4161-B461-A0938CA8F42E}" srcId="{7B80F48B-4CE2-41FE-AF3D-9D6F09920AB7}" destId="{C1BD9097-BAB0-4A6D-8B5D-5EE89D57BA41}" srcOrd="1" destOrd="0" parTransId="{74F66ED1-AAD1-4C95-99AC-1E7F3C6E6114}" sibTransId="{AB46F3E7-BA5A-416A-886A-B72AB74EF05E}"/>
    <dgm:cxn modelId="{AAB41C31-1975-524A-8915-1FB07291CEFF}" type="presOf" srcId="{EBB43503-6E88-463C-99D8-8BD9D2D3B8D4}" destId="{87AF09E0-6F71-4D51-96BC-6460FB004F99}" srcOrd="0" destOrd="0" presId="urn:microsoft.com/office/officeart/2018/5/layout/CenteredIconLabelDescriptionList"/>
    <dgm:cxn modelId="{AA808B42-0710-5246-AAF1-EF8BEF50BA4D}" type="presOf" srcId="{235259EB-9E09-4C73-B2F7-B53B1BA63691}" destId="{D53626D1-D00A-44C5-AFCE-6A6511C931D1}" srcOrd="0" destOrd="2" presId="urn:microsoft.com/office/officeart/2018/5/layout/CenteredIconLabelDescriptionList"/>
    <dgm:cxn modelId="{68CBAB48-A4B2-A247-B007-296EC8926B68}" type="presOf" srcId="{7B80F48B-4CE2-41FE-AF3D-9D6F09920AB7}" destId="{98150137-0F86-4380-A4FE-63A8BFB6EEC8}" srcOrd="0" destOrd="0" presId="urn:microsoft.com/office/officeart/2018/5/layout/CenteredIconLabelDescriptionList"/>
    <dgm:cxn modelId="{231CC34B-F912-480A-BDD2-4A749C80FFDF}" srcId="{7B80F48B-4CE2-41FE-AF3D-9D6F09920AB7}" destId="{EBB43503-6E88-463C-99D8-8BD9D2D3B8D4}" srcOrd="0" destOrd="0" parTransId="{6B9E708A-F01F-484A-AE90-ECD7C657A2C0}" sibTransId="{36C35D2D-8DA3-4AB7-B983-F2DA07DB0FD5}"/>
    <dgm:cxn modelId="{7DE55E6D-1FA6-9241-A3A5-57C2889D8157}" type="presOf" srcId="{80209F7B-B182-8F47-AC9D-AB7BBB8DFFA3}" destId="{54452A76-4EFA-B849-AE07-5125FA770096}" srcOrd="0" destOrd="0" presId="urn:microsoft.com/office/officeart/2018/5/layout/CenteredIconLabelDescriptionList"/>
    <dgm:cxn modelId="{50CDFB70-2909-B448-93E4-2F61B58E559F}" type="presOf" srcId="{FF327072-A9A5-4303-BC00-42F465B64B18}" destId="{D53626D1-D00A-44C5-AFCE-6A6511C931D1}" srcOrd="0" destOrd="0" presId="urn:microsoft.com/office/officeart/2018/5/layout/CenteredIconLabelDescriptionList"/>
    <dgm:cxn modelId="{563EC073-AAA8-014B-BF1B-674BB95AF1B1}" srcId="{43257EC6-4E2E-5A4C-B68A-3601DF7AE96F}" destId="{24045533-08F1-B143-A480-C83063D1B6C0}" srcOrd="0" destOrd="0" parTransId="{36C737CD-62C5-1549-9951-10837E78BBBC}" sibTransId="{6AB82802-2FB2-7040-A49B-26ADA67BBE94}"/>
    <dgm:cxn modelId="{B3EE0F7B-2245-3A44-B460-2E8EB041E326}" srcId="{80209F7B-B182-8F47-AC9D-AB7BBB8DFFA3}" destId="{33BFDC63-D0A4-5748-B83E-D5DBDE83B9AF}" srcOrd="0" destOrd="0" parTransId="{AA54C7B3-8C76-854E-9AC4-E1D2B7ED924E}" sibTransId="{8C671A34-5C78-2249-8E30-105242691854}"/>
    <dgm:cxn modelId="{2A47018B-00E5-BF4B-9E96-5325FEF29DAE}" srcId="{7B80F48B-4CE2-41FE-AF3D-9D6F09920AB7}" destId="{43257EC6-4E2E-5A4C-B68A-3601DF7AE96F}" srcOrd="3" destOrd="0" parTransId="{53876A4D-DFF7-9441-853A-F36F33C078D2}" sibTransId="{C4CE0498-FDDF-9645-A4F0-9DD06B81763E}"/>
    <dgm:cxn modelId="{3900C590-7827-431D-95F6-5D18588E0EF1}" srcId="{EBB43503-6E88-463C-99D8-8BD9D2D3B8D4}" destId="{826D8702-0365-41CB-868F-3B4F32180CE9}" srcOrd="1" destOrd="0" parTransId="{53DC47B9-5A0B-4B83-B2DE-A1A635F2BD30}" sibTransId="{9050215D-037B-490F-9AF1-6D1B40130F40}"/>
    <dgm:cxn modelId="{00A05594-D1E2-4BA6-811F-F2DA3D688FE2}" srcId="{C1BD9097-BAB0-4A6D-8B5D-5EE89D57BA41}" destId="{FF327072-A9A5-4303-BC00-42F465B64B18}" srcOrd="0" destOrd="0" parTransId="{55F4A0B9-544D-4A8C-A777-66C9AB708869}" sibTransId="{DBB6CE45-FFC7-488A-9D59-1421A7F5BE72}"/>
    <dgm:cxn modelId="{C36BAAA1-B6B6-3A4A-B10C-520112952E43}" type="presOf" srcId="{826D8702-0365-41CB-868F-3B4F32180CE9}" destId="{DC6DD3B7-8EE1-4F2F-843C-3B0B50620147}" srcOrd="0" destOrd="1" presId="urn:microsoft.com/office/officeart/2018/5/layout/CenteredIconLabelDescriptionList"/>
    <dgm:cxn modelId="{AF4539A4-E6F3-DA4E-8851-DBF0C5F73B9A}" type="presOf" srcId="{61A161B3-9048-4AD8-9311-CF2FD1074AC6}" destId="{DC6DD3B7-8EE1-4F2F-843C-3B0B50620147}" srcOrd="0" destOrd="0" presId="urn:microsoft.com/office/officeart/2018/5/layout/CenteredIconLabelDescriptionList"/>
    <dgm:cxn modelId="{8AB861BB-C5C6-314E-A0E2-296429C190BF}" type="presOf" srcId="{C1BD9097-BAB0-4A6D-8B5D-5EE89D57BA41}" destId="{82EB4D9D-06F3-4443-96D4-EBD80885417C}" srcOrd="0" destOrd="0" presId="urn:microsoft.com/office/officeart/2018/5/layout/CenteredIconLabelDescriptionList"/>
    <dgm:cxn modelId="{40CBDED0-9C91-D342-8C58-7A91F0B152F0}" type="presOf" srcId="{CB3DC737-8300-4ED7-9EFD-9C92910A51E0}" destId="{D53626D1-D00A-44C5-AFCE-6A6511C931D1}" srcOrd="0" destOrd="1" presId="urn:microsoft.com/office/officeart/2018/5/layout/CenteredIconLabelDescriptionList"/>
    <dgm:cxn modelId="{DE4C33D5-7EE7-DA41-91F4-AF32AF370674}" srcId="{43257EC6-4E2E-5A4C-B68A-3601DF7AE96F}" destId="{2E7B18F1-F65A-2742-ABB3-826EEE89ECB6}" srcOrd="1" destOrd="0" parTransId="{7139B292-E8DB-DA4A-90CE-8C6EAA295E23}" sibTransId="{48387985-CFCA-2848-B4C8-DC15120149F5}"/>
    <dgm:cxn modelId="{6FD103DB-121A-A344-AC14-2F9E17953BE3}" type="presOf" srcId="{24045533-08F1-B143-A480-C83063D1B6C0}" destId="{02CE886E-0656-0642-885A-17A04E8581AB}" srcOrd="0" destOrd="0" presId="urn:microsoft.com/office/officeart/2018/5/layout/CenteredIconLabelDescriptionList"/>
    <dgm:cxn modelId="{867914F0-4D58-A84C-9787-5C9B8011D054}" type="presOf" srcId="{7F8A835A-5B25-5D4A-B34B-C6395EC125E5}" destId="{1E701221-34D4-8144-BF5D-BA1D7FA88361}" srcOrd="0" destOrd="1" presId="urn:microsoft.com/office/officeart/2018/5/layout/CenteredIconLabelDescriptionList"/>
    <dgm:cxn modelId="{F14AD3FF-3D60-C742-B736-BF032E533139}" type="presOf" srcId="{2E7B18F1-F65A-2742-ABB3-826EEE89ECB6}" destId="{02CE886E-0656-0642-885A-17A04E8581AB}" srcOrd="0" destOrd="1" presId="urn:microsoft.com/office/officeart/2018/5/layout/CenteredIconLabelDescriptionList"/>
    <dgm:cxn modelId="{3FBA4B86-AB15-5545-A4A0-F943EFDD96D6}" type="presParOf" srcId="{98150137-0F86-4380-A4FE-63A8BFB6EEC8}" destId="{514CFB5B-E717-4071-8E31-86FC4E9F9512}" srcOrd="0" destOrd="0" presId="urn:microsoft.com/office/officeart/2018/5/layout/CenteredIconLabelDescriptionList"/>
    <dgm:cxn modelId="{5E7F565A-F5FC-4C4C-9B90-0B3F87D1DCB2}" type="presParOf" srcId="{514CFB5B-E717-4071-8E31-86FC4E9F9512}" destId="{D0D6429C-048B-4990-A20D-374FCB607CB2}" srcOrd="0" destOrd="0" presId="urn:microsoft.com/office/officeart/2018/5/layout/CenteredIconLabelDescriptionList"/>
    <dgm:cxn modelId="{8868A17B-F6FC-5642-A2E0-F42F5AA6FB6C}" type="presParOf" srcId="{514CFB5B-E717-4071-8E31-86FC4E9F9512}" destId="{B6A91840-8E8D-4EF2-8810-27C4BE24E3A6}" srcOrd="1" destOrd="0" presId="urn:microsoft.com/office/officeart/2018/5/layout/CenteredIconLabelDescriptionList"/>
    <dgm:cxn modelId="{E8DCB5ED-91E6-4047-82C5-13DC03004788}" type="presParOf" srcId="{514CFB5B-E717-4071-8E31-86FC4E9F9512}" destId="{87AF09E0-6F71-4D51-96BC-6460FB004F99}" srcOrd="2" destOrd="0" presId="urn:microsoft.com/office/officeart/2018/5/layout/CenteredIconLabelDescriptionList"/>
    <dgm:cxn modelId="{A077F81F-4431-1447-BD47-D792BCC51236}" type="presParOf" srcId="{514CFB5B-E717-4071-8E31-86FC4E9F9512}" destId="{4861E93E-925B-48A0-8679-AA8552A45273}" srcOrd="3" destOrd="0" presId="urn:microsoft.com/office/officeart/2018/5/layout/CenteredIconLabelDescriptionList"/>
    <dgm:cxn modelId="{2455C16F-B0F1-9848-8F33-7795C66D2CA5}" type="presParOf" srcId="{514CFB5B-E717-4071-8E31-86FC4E9F9512}" destId="{DC6DD3B7-8EE1-4F2F-843C-3B0B50620147}" srcOrd="4" destOrd="0" presId="urn:microsoft.com/office/officeart/2018/5/layout/CenteredIconLabelDescriptionList"/>
    <dgm:cxn modelId="{90959A0F-A285-3D4D-9F0D-B2365A90FE8F}" type="presParOf" srcId="{98150137-0F86-4380-A4FE-63A8BFB6EEC8}" destId="{A9E1F1C6-90D3-47D8-9194-81672AFE31A2}" srcOrd="1" destOrd="0" presId="urn:microsoft.com/office/officeart/2018/5/layout/CenteredIconLabelDescriptionList"/>
    <dgm:cxn modelId="{6C6EEFC8-F6F7-5D45-AD65-B95FF7872796}" type="presParOf" srcId="{98150137-0F86-4380-A4FE-63A8BFB6EEC8}" destId="{68B471FA-F160-46C0-8D5B-342460840C09}" srcOrd="2" destOrd="0" presId="urn:microsoft.com/office/officeart/2018/5/layout/CenteredIconLabelDescriptionList"/>
    <dgm:cxn modelId="{108BC421-9073-9545-903A-2A4A3B4B2F6C}" type="presParOf" srcId="{68B471FA-F160-46C0-8D5B-342460840C09}" destId="{5C5CCFF2-54B8-4C22-A37C-2BB5D3A9F70B}" srcOrd="0" destOrd="0" presId="urn:microsoft.com/office/officeart/2018/5/layout/CenteredIconLabelDescriptionList"/>
    <dgm:cxn modelId="{F98CB6C1-6EA8-A848-8832-C001AFA76B23}" type="presParOf" srcId="{68B471FA-F160-46C0-8D5B-342460840C09}" destId="{29F27A56-8695-48FB-BB2D-BB0A0994D14D}" srcOrd="1" destOrd="0" presId="urn:microsoft.com/office/officeart/2018/5/layout/CenteredIconLabelDescriptionList"/>
    <dgm:cxn modelId="{BBF7F913-2D7C-8045-B1BD-CF7E3906C9C0}" type="presParOf" srcId="{68B471FA-F160-46C0-8D5B-342460840C09}" destId="{82EB4D9D-06F3-4443-96D4-EBD80885417C}" srcOrd="2" destOrd="0" presId="urn:microsoft.com/office/officeart/2018/5/layout/CenteredIconLabelDescriptionList"/>
    <dgm:cxn modelId="{630F0D00-8675-5847-B963-D349478520E9}" type="presParOf" srcId="{68B471FA-F160-46C0-8D5B-342460840C09}" destId="{D58F864D-5B8C-4E45-B8AB-26C5EBFEE481}" srcOrd="3" destOrd="0" presId="urn:microsoft.com/office/officeart/2018/5/layout/CenteredIconLabelDescriptionList"/>
    <dgm:cxn modelId="{26783D48-2297-9D4B-9DD2-706DCD8BBA7E}" type="presParOf" srcId="{68B471FA-F160-46C0-8D5B-342460840C09}" destId="{D53626D1-D00A-44C5-AFCE-6A6511C931D1}" srcOrd="4" destOrd="0" presId="urn:microsoft.com/office/officeart/2018/5/layout/CenteredIconLabelDescriptionList"/>
    <dgm:cxn modelId="{6734DB3C-40D4-AD48-B5E2-51D6EB27CB07}" type="presParOf" srcId="{98150137-0F86-4380-A4FE-63A8BFB6EEC8}" destId="{F9613D2F-9E2C-D844-9E82-DD6975DF3FEA}" srcOrd="3" destOrd="0" presId="urn:microsoft.com/office/officeart/2018/5/layout/CenteredIconLabelDescriptionList"/>
    <dgm:cxn modelId="{86D4C4F1-3E59-2149-865A-833D9FCD0DE0}" type="presParOf" srcId="{98150137-0F86-4380-A4FE-63A8BFB6EEC8}" destId="{2D5BBD86-DD67-D742-B4CC-525E65DD609A}" srcOrd="4" destOrd="0" presId="urn:microsoft.com/office/officeart/2018/5/layout/CenteredIconLabelDescriptionList"/>
    <dgm:cxn modelId="{2E9FE103-467E-3E46-ADE0-A2ECE3C97A90}" type="presParOf" srcId="{2D5BBD86-DD67-D742-B4CC-525E65DD609A}" destId="{E75AA76D-E7EC-9B48-AFA5-6D52F23CBAF7}" srcOrd="0" destOrd="0" presId="urn:microsoft.com/office/officeart/2018/5/layout/CenteredIconLabelDescriptionList"/>
    <dgm:cxn modelId="{D488ACB1-DC63-FC40-9F0E-9A3F8A1253E5}" type="presParOf" srcId="{2D5BBD86-DD67-D742-B4CC-525E65DD609A}" destId="{E545F0FA-7C6E-E344-BE20-861C26309ED7}" srcOrd="1" destOrd="0" presId="urn:microsoft.com/office/officeart/2018/5/layout/CenteredIconLabelDescriptionList"/>
    <dgm:cxn modelId="{EE48CD24-8CC7-874D-9830-2E48B1B9A87F}" type="presParOf" srcId="{2D5BBD86-DD67-D742-B4CC-525E65DD609A}" destId="{54452A76-4EFA-B849-AE07-5125FA770096}" srcOrd="2" destOrd="0" presId="urn:microsoft.com/office/officeart/2018/5/layout/CenteredIconLabelDescriptionList"/>
    <dgm:cxn modelId="{D207A1C6-CC94-A341-9469-3014C8AFC78C}" type="presParOf" srcId="{2D5BBD86-DD67-D742-B4CC-525E65DD609A}" destId="{A1ADC502-05C6-DE49-8076-7D9A12B1B977}" srcOrd="3" destOrd="0" presId="urn:microsoft.com/office/officeart/2018/5/layout/CenteredIconLabelDescriptionList"/>
    <dgm:cxn modelId="{50F28796-0F17-E047-8165-D7675168DAF8}" type="presParOf" srcId="{2D5BBD86-DD67-D742-B4CC-525E65DD609A}" destId="{1E701221-34D4-8144-BF5D-BA1D7FA88361}" srcOrd="4" destOrd="0" presId="urn:microsoft.com/office/officeart/2018/5/layout/CenteredIconLabelDescriptionList"/>
    <dgm:cxn modelId="{5D3245CC-ED85-024F-A4E0-0FD0854BCE02}" type="presParOf" srcId="{98150137-0F86-4380-A4FE-63A8BFB6EEC8}" destId="{220DBADA-0D25-C744-9660-C942CCFE5630}" srcOrd="5" destOrd="0" presId="urn:microsoft.com/office/officeart/2018/5/layout/CenteredIconLabelDescriptionList"/>
    <dgm:cxn modelId="{3C197136-5331-6E4F-8EBF-45896DE1806B}" type="presParOf" srcId="{98150137-0F86-4380-A4FE-63A8BFB6EEC8}" destId="{11831A6D-4E9F-0843-8A80-B676AFAE6AB1}" srcOrd="6" destOrd="0" presId="urn:microsoft.com/office/officeart/2018/5/layout/CenteredIconLabelDescriptionList"/>
    <dgm:cxn modelId="{FA5D0633-5EC1-094C-9F5B-8945B7B3E882}" type="presParOf" srcId="{11831A6D-4E9F-0843-8A80-B676AFAE6AB1}" destId="{BBB3A04E-C84A-3440-B058-8CB7FACCF18E}" srcOrd="0" destOrd="0" presId="urn:microsoft.com/office/officeart/2018/5/layout/CenteredIconLabelDescriptionList"/>
    <dgm:cxn modelId="{E5784BF2-C42D-D64B-A533-934722DA1137}" type="presParOf" srcId="{11831A6D-4E9F-0843-8A80-B676AFAE6AB1}" destId="{73C23D06-6DFC-C847-A470-C7A575F2EA23}" srcOrd="1" destOrd="0" presId="urn:microsoft.com/office/officeart/2018/5/layout/CenteredIconLabelDescriptionList"/>
    <dgm:cxn modelId="{F88EF966-A1C4-CC40-BFCF-9B709E337018}" type="presParOf" srcId="{11831A6D-4E9F-0843-8A80-B676AFAE6AB1}" destId="{63973B92-3340-7342-900D-30B368BF57AB}" srcOrd="2" destOrd="0" presId="urn:microsoft.com/office/officeart/2018/5/layout/CenteredIconLabelDescriptionList"/>
    <dgm:cxn modelId="{560588BA-4DF1-1145-8F5D-D9527AEB56D6}" type="presParOf" srcId="{11831A6D-4E9F-0843-8A80-B676AFAE6AB1}" destId="{22E12B0F-CDDA-4E41-AFE8-3150B59B0309}" srcOrd="3" destOrd="0" presId="urn:microsoft.com/office/officeart/2018/5/layout/CenteredIconLabelDescriptionList"/>
    <dgm:cxn modelId="{BCCC9FB5-0E76-5D43-A2E1-C8A88A2B2759}" type="presParOf" srcId="{11831A6D-4E9F-0843-8A80-B676AFAE6AB1}" destId="{02CE886E-0656-0642-885A-17A04E8581AB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DBFAB8-5FC7-408B-BE69-901F1A140328}">
      <dsp:nvSpPr>
        <dsp:cNvPr id="0" name=""/>
        <dsp:cNvSpPr/>
      </dsp:nvSpPr>
      <dsp:spPr>
        <a:xfrm>
          <a:off x="486194" y="663308"/>
          <a:ext cx="518273" cy="51827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1E9191-818B-4668-BF3D-3E343DFD2827}">
      <dsp:nvSpPr>
        <dsp:cNvPr id="0" name=""/>
        <dsp:cNvSpPr/>
      </dsp:nvSpPr>
      <dsp:spPr>
        <a:xfrm>
          <a:off x="4940" y="1247092"/>
          <a:ext cx="1480781" cy="53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strike="noStrike" kern="1200" dirty="0">
              <a:solidFill>
                <a:schemeClr val="tx1"/>
              </a:solidFill>
            </a:rPr>
            <a:t>Household</a:t>
          </a:r>
        </a:p>
      </dsp:txBody>
      <dsp:txXfrm>
        <a:off x="4940" y="1247092"/>
        <a:ext cx="1480781" cy="532951"/>
      </dsp:txXfrm>
    </dsp:sp>
    <dsp:sp modelId="{7A6932B8-336C-4861-9BC4-85BFA6870877}">
      <dsp:nvSpPr>
        <dsp:cNvPr id="0" name=""/>
        <dsp:cNvSpPr/>
      </dsp:nvSpPr>
      <dsp:spPr>
        <a:xfrm>
          <a:off x="4940" y="1878734"/>
          <a:ext cx="1480781" cy="1053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Mortgage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Rent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>
              <a:solidFill>
                <a:schemeClr val="tx1"/>
              </a:solidFill>
            </a:rPr>
            <a:t>Council tax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Utilities</a:t>
          </a:r>
        </a:p>
      </dsp:txBody>
      <dsp:txXfrm>
        <a:off x="4940" y="1878734"/>
        <a:ext cx="1480781" cy="1053085"/>
      </dsp:txXfrm>
    </dsp:sp>
    <dsp:sp modelId="{6AB76CDE-2BC0-492E-B100-1B71294BEE3B}">
      <dsp:nvSpPr>
        <dsp:cNvPr id="0" name=""/>
        <dsp:cNvSpPr/>
      </dsp:nvSpPr>
      <dsp:spPr>
        <a:xfrm>
          <a:off x="2226112" y="807176"/>
          <a:ext cx="518273" cy="51827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B9C4F0-CA38-4471-888A-1FE69A5CC90E}">
      <dsp:nvSpPr>
        <dsp:cNvPr id="0" name=""/>
        <dsp:cNvSpPr/>
      </dsp:nvSpPr>
      <dsp:spPr>
        <a:xfrm>
          <a:off x="1744858" y="1300867"/>
          <a:ext cx="1480781" cy="53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strike="noStrike" kern="1200" dirty="0">
              <a:solidFill>
                <a:schemeClr val="tx1"/>
              </a:solidFill>
            </a:rPr>
            <a:t>Transport</a:t>
          </a:r>
        </a:p>
      </dsp:txBody>
      <dsp:txXfrm>
        <a:off x="1744858" y="1300867"/>
        <a:ext cx="1480781" cy="532951"/>
      </dsp:txXfrm>
    </dsp:sp>
    <dsp:sp modelId="{342FA5BB-394D-42EF-96FB-ABCAD7BDD61C}">
      <dsp:nvSpPr>
        <dsp:cNvPr id="0" name=""/>
        <dsp:cNvSpPr/>
      </dsp:nvSpPr>
      <dsp:spPr>
        <a:xfrm>
          <a:off x="1744858" y="1878734"/>
          <a:ext cx="1480781" cy="1053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>
              <a:solidFill>
                <a:schemeClr val="tx1"/>
              </a:solidFill>
            </a:rPr>
            <a:t>Car finance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Car running costs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Public transport</a:t>
          </a:r>
        </a:p>
      </dsp:txBody>
      <dsp:txXfrm>
        <a:off x="1744858" y="1878734"/>
        <a:ext cx="1480781" cy="1053085"/>
      </dsp:txXfrm>
    </dsp:sp>
    <dsp:sp modelId="{30127D10-BF97-4E96-B49C-004F22D19743}">
      <dsp:nvSpPr>
        <dsp:cNvPr id="0" name=""/>
        <dsp:cNvSpPr/>
      </dsp:nvSpPr>
      <dsp:spPr>
        <a:xfrm>
          <a:off x="3966030" y="686024"/>
          <a:ext cx="518273" cy="51827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533067-235E-4707-BD03-81C0528615D1}">
      <dsp:nvSpPr>
        <dsp:cNvPr id="0" name=""/>
        <dsp:cNvSpPr/>
      </dsp:nvSpPr>
      <dsp:spPr>
        <a:xfrm>
          <a:off x="3484776" y="1300867"/>
          <a:ext cx="1480781" cy="53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strike="noStrike" kern="1200">
              <a:solidFill>
                <a:schemeClr val="tx1"/>
              </a:solidFill>
            </a:rPr>
            <a:t>Personal</a:t>
          </a:r>
        </a:p>
      </dsp:txBody>
      <dsp:txXfrm>
        <a:off x="3484776" y="1300867"/>
        <a:ext cx="1480781" cy="532951"/>
      </dsp:txXfrm>
    </dsp:sp>
    <dsp:sp modelId="{67724443-A004-4559-BA0B-7033700FF351}">
      <dsp:nvSpPr>
        <dsp:cNvPr id="0" name=""/>
        <dsp:cNvSpPr/>
      </dsp:nvSpPr>
      <dsp:spPr>
        <a:xfrm>
          <a:off x="3484776" y="1878734"/>
          <a:ext cx="1480781" cy="1053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Groceries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Entertainment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Holidays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Stuff for you</a:t>
          </a:r>
        </a:p>
      </dsp:txBody>
      <dsp:txXfrm>
        <a:off x="3484776" y="1878734"/>
        <a:ext cx="1480781" cy="1053085"/>
      </dsp:txXfrm>
    </dsp:sp>
    <dsp:sp modelId="{EFB44307-25F3-431F-88B0-DF9C5924756F}">
      <dsp:nvSpPr>
        <dsp:cNvPr id="0" name=""/>
        <dsp:cNvSpPr/>
      </dsp:nvSpPr>
      <dsp:spPr>
        <a:xfrm>
          <a:off x="5705948" y="686024"/>
          <a:ext cx="518273" cy="51827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D02E8E-18F2-4413-AB96-C79C08D8B6D6}">
      <dsp:nvSpPr>
        <dsp:cNvPr id="0" name=""/>
        <dsp:cNvSpPr/>
      </dsp:nvSpPr>
      <dsp:spPr>
        <a:xfrm>
          <a:off x="5224694" y="1300867"/>
          <a:ext cx="1480781" cy="53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strike="noStrike" kern="1200">
              <a:solidFill>
                <a:schemeClr val="tx1"/>
              </a:solidFill>
            </a:rPr>
            <a:t>Financial</a:t>
          </a:r>
        </a:p>
      </dsp:txBody>
      <dsp:txXfrm>
        <a:off x="5224694" y="1300867"/>
        <a:ext cx="1480781" cy="532951"/>
      </dsp:txXfrm>
    </dsp:sp>
    <dsp:sp modelId="{775AA3D2-5901-4527-9517-977AB826E7B6}">
      <dsp:nvSpPr>
        <dsp:cNvPr id="0" name=""/>
        <dsp:cNvSpPr/>
      </dsp:nvSpPr>
      <dsp:spPr>
        <a:xfrm>
          <a:off x="5224694" y="1878734"/>
          <a:ext cx="1480781" cy="1053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Savings plan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Pension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Loans</a:t>
          </a:r>
        </a:p>
      </dsp:txBody>
      <dsp:txXfrm>
        <a:off x="5224694" y="1878734"/>
        <a:ext cx="1480781" cy="1053085"/>
      </dsp:txXfrm>
    </dsp:sp>
    <dsp:sp modelId="{E7C3954A-4C42-4B7C-AB15-3BD0F26D4C2D}">
      <dsp:nvSpPr>
        <dsp:cNvPr id="0" name=""/>
        <dsp:cNvSpPr/>
      </dsp:nvSpPr>
      <dsp:spPr>
        <a:xfrm>
          <a:off x="7445866" y="686024"/>
          <a:ext cx="518273" cy="51827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A89242-7427-4FFD-AA6F-D1C76F9F3A13}">
      <dsp:nvSpPr>
        <dsp:cNvPr id="0" name=""/>
        <dsp:cNvSpPr/>
      </dsp:nvSpPr>
      <dsp:spPr>
        <a:xfrm>
          <a:off x="6964612" y="1300867"/>
          <a:ext cx="1480781" cy="53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strike="noStrike" kern="1200">
              <a:solidFill>
                <a:schemeClr val="tx1"/>
              </a:solidFill>
            </a:rPr>
            <a:t>Other</a:t>
          </a:r>
        </a:p>
      </dsp:txBody>
      <dsp:txXfrm>
        <a:off x="6964612" y="1300867"/>
        <a:ext cx="1480781" cy="532951"/>
      </dsp:txXfrm>
    </dsp:sp>
    <dsp:sp modelId="{B41C5FCF-93D8-496D-8B71-8EF12BBC8E01}">
      <dsp:nvSpPr>
        <dsp:cNvPr id="0" name=""/>
        <dsp:cNvSpPr/>
      </dsp:nvSpPr>
      <dsp:spPr>
        <a:xfrm>
          <a:off x="6964612" y="1878734"/>
          <a:ext cx="1480781" cy="1053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>
              <a:solidFill>
                <a:schemeClr val="tx1"/>
              </a:solidFill>
            </a:rPr>
            <a:t>School fees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Medical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Childcare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etc.</a:t>
          </a:r>
        </a:p>
      </dsp:txBody>
      <dsp:txXfrm>
        <a:off x="6964612" y="1878734"/>
        <a:ext cx="1480781" cy="1053085"/>
      </dsp:txXfrm>
    </dsp:sp>
    <dsp:sp modelId="{E4EB0436-BE6E-4773-A1E2-02165F18189C}">
      <dsp:nvSpPr>
        <dsp:cNvPr id="0" name=""/>
        <dsp:cNvSpPr/>
      </dsp:nvSpPr>
      <dsp:spPr>
        <a:xfrm>
          <a:off x="9185784" y="686024"/>
          <a:ext cx="518273" cy="51827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71DCFD-7065-421D-AD0C-F78FD3E11C97}">
      <dsp:nvSpPr>
        <dsp:cNvPr id="0" name=""/>
        <dsp:cNvSpPr/>
      </dsp:nvSpPr>
      <dsp:spPr>
        <a:xfrm>
          <a:off x="8704530" y="1300867"/>
          <a:ext cx="1480781" cy="532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strike="noStrike" kern="1200">
              <a:solidFill>
                <a:schemeClr val="tx1"/>
              </a:solidFill>
            </a:rPr>
            <a:t>Tools of the Trade</a:t>
          </a:r>
        </a:p>
      </dsp:txBody>
      <dsp:txXfrm>
        <a:off x="8704530" y="1300867"/>
        <a:ext cx="1480781" cy="532951"/>
      </dsp:txXfrm>
    </dsp:sp>
    <dsp:sp modelId="{DB50900C-E49B-4BF4-A97B-2B0C697B154F}">
      <dsp:nvSpPr>
        <dsp:cNvPr id="0" name=""/>
        <dsp:cNvSpPr/>
      </dsp:nvSpPr>
      <dsp:spPr>
        <a:xfrm>
          <a:off x="8704530" y="1878734"/>
          <a:ext cx="1480781" cy="1053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Equipment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>
              <a:solidFill>
                <a:schemeClr val="tx1"/>
              </a:solidFill>
            </a:rPr>
            <a:t>Materials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Travel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strike="noStrike" kern="1200" dirty="0">
              <a:solidFill>
                <a:schemeClr val="tx1"/>
              </a:solidFill>
            </a:rPr>
            <a:t>Subsistence</a:t>
          </a:r>
        </a:p>
      </dsp:txBody>
      <dsp:txXfrm>
        <a:off x="8704530" y="1878734"/>
        <a:ext cx="1480781" cy="10530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8000CF-BDAD-2746-9C83-B48045E4DD64}">
      <dsp:nvSpPr>
        <dsp:cNvPr id="0" name=""/>
        <dsp:cNvSpPr/>
      </dsp:nvSpPr>
      <dsp:spPr>
        <a:xfrm rot="5400000">
          <a:off x="6589693" y="-2661723"/>
          <a:ext cx="1121829" cy="672998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3900" b="0" i="0" kern="1200">
              <a:latin typeface="Futura PT Book" panose="020B0502020204020303" pitchFamily="34" charset="77"/>
            </a:rPr>
            <a:t>Day to day business transactions</a:t>
          </a:r>
          <a:endParaRPr lang="en-US" sz="3900" b="0" i="0" kern="1200">
            <a:latin typeface="Futura PT Book" panose="020B0502020204020303" pitchFamily="34" charset="77"/>
          </a:endParaRPr>
        </a:p>
      </dsp:txBody>
      <dsp:txXfrm rot="-5400000">
        <a:off x="3785616" y="197117"/>
        <a:ext cx="6675221" cy="1012303"/>
      </dsp:txXfrm>
    </dsp:sp>
    <dsp:sp modelId="{A7FBE83D-6DA5-BD4C-8A45-5BA5BFD2E020}">
      <dsp:nvSpPr>
        <dsp:cNvPr id="0" name=""/>
        <dsp:cNvSpPr/>
      </dsp:nvSpPr>
      <dsp:spPr>
        <a:xfrm>
          <a:off x="0" y="2124"/>
          <a:ext cx="3785616" cy="1402286"/>
        </a:xfrm>
        <a:prstGeom prst="roundRect">
          <a:avLst/>
        </a:prstGeom>
        <a:solidFill>
          <a:schemeClr val="accent1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i="0" kern="1200" dirty="0">
              <a:latin typeface="Futura PT Book" panose="020B0502020204020303" pitchFamily="34" charset="77"/>
            </a:rPr>
            <a:t>Business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i="0" kern="1200" dirty="0">
              <a:latin typeface="Futura PT Book" panose="020B0502020204020303" pitchFamily="34" charset="77"/>
            </a:rPr>
            <a:t>Current Account</a:t>
          </a:r>
          <a:endParaRPr lang="en-US" sz="3200" b="0" i="0" kern="1200" dirty="0">
            <a:latin typeface="Futura PT Book" panose="020B0502020204020303" pitchFamily="34" charset="77"/>
          </a:endParaRPr>
        </a:p>
      </dsp:txBody>
      <dsp:txXfrm>
        <a:off x="68454" y="70578"/>
        <a:ext cx="3648708" cy="1265378"/>
      </dsp:txXfrm>
    </dsp:sp>
    <dsp:sp modelId="{62E5CB51-CEA4-A24C-88F8-C84274092860}">
      <dsp:nvSpPr>
        <dsp:cNvPr id="0" name=""/>
        <dsp:cNvSpPr/>
      </dsp:nvSpPr>
      <dsp:spPr>
        <a:xfrm rot="5400000">
          <a:off x="6589693" y="-1189323"/>
          <a:ext cx="1121829" cy="6729984"/>
        </a:xfrm>
        <a:prstGeom prst="round2SameRect">
          <a:avLst/>
        </a:prstGeom>
        <a:solidFill>
          <a:schemeClr val="accent2">
            <a:tint val="40000"/>
            <a:alpha val="90000"/>
            <a:hueOff val="3950370"/>
            <a:satOff val="5425"/>
            <a:lumOff val="92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950370"/>
              <a:satOff val="5425"/>
              <a:lumOff val="9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3900" b="0" i="0" kern="1200" dirty="0">
              <a:latin typeface="Futura PT Book" panose="020B0502020204020303" pitchFamily="34" charset="77"/>
            </a:rPr>
            <a:t>Tax money set aside here</a:t>
          </a:r>
          <a:endParaRPr lang="en-US" sz="3900" b="0" i="0" kern="1200" dirty="0">
            <a:latin typeface="Futura PT Book" panose="020B0502020204020303" pitchFamily="34" charset="77"/>
          </a:endParaRPr>
        </a:p>
      </dsp:txBody>
      <dsp:txXfrm rot="-5400000">
        <a:off x="3785616" y="1669517"/>
        <a:ext cx="6675221" cy="1012303"/>
      </dsp:txXfrm>
    </dsp:sp>
    <dsp:sp modelId="{35DE1EE7-41EC-8D47-A84A-2D3E2287E579}">
      <dsp:nvSpPr>
        <dsp:cNvPr id="0" name=""/>
        <dsp:cNvSpPr/>
      </dsp:nvSpPr>
      <dsp:spPr>
        <a:xfrm>
          <a:off x="0" y="1474525"/>
          <a:ext cx="3785616" cy="1402286"/>
        </a:xfrm>
        <a:prstGeom prst="roundRect">
          <a:avLst/>
        </a:prstGeom>
        <a:solidFill>
          <a:schemeClr val="accent3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i="0" kern="1200" dirty="0">
              <a:latin typeface="Futura PT Book" panose="020B0502020204020303" pitchFamily="34" charset="77"/>
            </a:rPr>
            <a:t>Business</a:t>
          </a:r>
          <a:r>
            <a:rPr lang="en-GB" sz="3200" b="0" i="0" kern="1200" dirty="0">
              <a:latin typeface="Futura PT Book" panose="020B0502020204020303" pitchFamily="34" charset="77"/>
            </a:rPr>
            <a:t>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i="0" kern="1200" dirty="0">
              <a:latin typeface="Futura PT Book" panose="020B0502020204020303" pitchFamily="34" charset="77"/>
            </a:rPr>
            <a:t>Savings Account</a:t>
          </a:r>
          <a:endParaRPr lang="en-US" sz="3200" b="0" i="0" kern="1200" dirty="0">
            <a:latin typeface="Futura PT Book" panose="020B0502020204020303" pitchFamily="34" charset="77"/>
          </a:endParaRPr>
        </a:p>
      </dsp:txBody>
      <dsp:txXfrm>
        <a:off x="68454" y="1542979"/>
        <a:ext cx="3648708" cy="1265378"/>
      </dsp:txXfrm>
    </dsp:sp>
    <dsp:sp modelId="{0E67C169-7AA4-FD4E-9869-8040F7134846}">
      <dsp:nvSpPr>
        <dsp:cNvPr id="0" name=""/>
        <dsp:cNvSpPr/>
      </dsp:nvSpPr>
      <dsp:spPr>
        <a:xfrm rot="5400000">
          <a:off x="6589693" y="283077"/>
          <a:ext cx="1121829" cy="6729984"/>
        </a:xfrm>
        <a:prstGeom prst="round2SameRect">
          <a:avLst/>
        </a:prstGeom>
        <a:solidFill>
          <a:schemeClr val="accent2">
            <a:tint val="40000"/>
            <a:alpha val="90000"/>
            <a:hueOff val="7900740"/>
            <a:satOff val="10850"/>
            <a:lumOff val="185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7900740"/>
              <a:satOff val="10850"/>
              <a:lumOff val="185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3900" b="0" i="0" kern="1200" dirty="0">
              <a:latin typeface="Futura PT Book" panose="020B0502020204020303" pitchFamily="34" charset="77"/>
            </a:rPr>
            <a:t>Personal spending</a:t>
          </a:r>
          <a:endParaRPr lang="en-US" sz="3900" b="0" i="0" kern="1200" dirty="0">
            <a:latin typeface="Futura PT Book" panose="020B0502020204020303" pitchFamily="34" charset="77"/>
          </a:endParaRPr>
        </a:p>
      </dsp:txBody>
      <dsp:txXfrm rot="-5400000">
        <a:off x="3785616" y="3141918"/>
        <a:ext cx="6675221" cy="1012303"/>
      </dsp:txXfrm>
    </dsp:sp>
    <dsp:sp modelId="{10345FCE-A329-B644-9228-3CDF82EAF692}">
      <dsp:nvSpPr>
        <dsp:cNvPr id="0" name=""/>
        <dsp:cNvSpPr/>
      </dsp:nvSpPr>
      <dsp:spPr>
        <a:xfrm>
          <a:off x="0" y="2946926"/>
          <a:ext cx="3785616" cy="1402286"/>
        </a:xfrm>
        <a:prstGeom prst="roundRect">
          <a:avLst/>
        </a:prstGeom>
        <a:solidFill>
          <a:schemeClr val="accent1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i="0" kern="1200" dirty="0">
              <a:latin typeface="Futura PT Book" panose="020B0502020204020303" pitchFamily="34" charset="77"/>
            </a:rPr>
            <a:t>Personal</a:t>
          </a:r>
          <a:r>
            <a:rPr lang="en-GB" sz="3200" b="0" i="0" kern="1200" dirty="0">
              <a:latin typeface="Futura PT Book" panose="020B0502020204020303" pitchFamily="34" charset="77"/>
            </a:rPr>
            <a:t>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i="0" kern="1200" dirty="0">
              <a:latin typeface="Futura PT Book" panose="020B0502020204020303" pitchFamily="34" charset="77"/>
            </a:rPr>
            <a:t>Current Account</a:t>
          </a:r>
          <a:endParaRPr lang="en-US" sz="3200" b="0" i="0" kern="1200" dirty="0">
            <a:latin typeface="Futura PT Book" panose="020B0502020204020303" pitchFamily="34" charset="77"/>
          </a:endParaRPr>
        </a:p>
      </dsp:txBody>
      <dsp:txXfrm>
        <a:off x="68454" y="3015380"/>
        <a:ext cx="3648708" cy="12653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67455-2224-7C45-9DA3-ADD7C9342733}">
      <dsp:nvSpPr>
        <dsp:cNvPr id="0" name=""/>
        <dsp:cNvSpPr/>
      </dsp:nvSpPr>
      <dsp:spPr>
        <a:xfrm>
          <a:off x="0" y="19172"/>
          <a:ext cx="10515600" cy="950040"/>
        </a:xfrm>
        <a:prstGeom prst="roundRect">
          <a:avLst/>
        </a:prstGeom>
        <a:solidFill>
          <a:srgbClr val="831C38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Futura PT Book" panose="020B0502020204020303" pitchFamily="34" charset="77"/>
            </a:rPr>
            <a:t>Permanent PAYE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latin typeface="Futura PT Book" panose="020B0502020204020303" pitchFamily="34" charset="77"/>
            </a:rPr>
            <a:t>- likely non-production / general company roles</a:t>
          </a:r>
        </a:p>
      </dsp:txBody>
      <dsp:txXfrm>
        <a:off x="46377" y="65549"/>
        <a:ext cx="10422846" cy="857286"/>
      </dsp:txXfrm>
    </dsp:sp>
    <dsp:sp modelId="{CFD3EB87-3F38-0644-B1F8-E86FFB95D10F}">
      <dsp:nvSpPr>
        <dsp:cNvPr id="0" name=""/>
        <dsp:cNvSpPr/>
      </dsp:nvSpPr>
      <dsp:spPr>
        <a:xfrm>
          <a:off x="0" y="1009532"/>
          <a:ext cx="10515600" cy="950040"/>
        </a:xfrm>
        <a:prstGeom prst="roundRect">
          <a:avLst/>
        </a:prstGeom>
        <a:solidFill>
          <a:srgbClr val="831C38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 dirty="0">
              <a:latin typeface="Futura PT Book" panose="020B0502020204020303" pitchFamily="34" charset="77"/>
            </a:rPr>
            <a:t>PAYE/Fixed Term Contract (FTC) &gt; 7 days</a:t>
          </a:r>
          <a:br>
            <a:rPr lang="en-GB" sz="2000" b="0" i="0" kern="1200" dirty="0">
              <a:latin typeface="Futura PT Book" panose="020B0502020204020303" pitchFamily="34" charset="77"/>
            </a:rPr>
          </a:br>
          <a:r>
            <a:rPr lang="en-GB" sz="2000" b="0" i="0" kern="1200" dirty="0">
              <a:latin typeface="Futura PT Book" panose="020B0502020204020303" pitchFamily="34" charset="77"/>
            </a:rPr>
            <a:t>- likely production roles</a:t>
          </a:r>
          <a:endParaRPr lang="en-US" sz="2000" b="0" i="0" kern="1200" dirty="0">
            <a:latin typeface="Futura PT Book" panose="020B0502020204020303" pitchFamily="34" charset="77"/>
          </a:endParaRPr>
        </a:p>
      </dsp:txBody>
      <dsp:txXfrm>
        <a:off x="46377" y="1055909"/>
        <a:ext cx="10422846" cy="857286"/>
      </dsp:txXfrm>
    </dsp:sp>
    <dsp:sp modelId="{A98E2CD6-FB4E-3549-BDE0-9F12AC0AF1BC}">
      <dsp:nvSpPr>
        <dsp:cNvPr id="0" name=""/>
        <dsp:cNvSpPr/>
      </dsp:nvSpPr>
      <dsp:spPr>
        <a:xfrm>
          <a:off x="0" y="1999892"/>
          <a:ext cx="10515600" cy="950040"/>
        </a:xfrm>
        <a:prstGeom prst="roundRect">
          <a:avLst/>
        </a:prstGeom>
        <a:solidFill>
          <a:srgbClr val="831C38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>
              <a:latin typeface="Futura PT Book" panose="020B0502020204020303" pitchFamily="34" charset="77"/>
            </a:rPr>
            <a:t>PAYE/Fixed Term Contract (FTC) &lt; 7 days</a:t>
          </a:r>
          <a:br>
            <a:rPr lang="en-GB" sz="2000" b="0" i="0" kern="1200">
              <a:latin typeface="Futura PT Book" panose="020B0502020204020303" pitchFamily="34" charset="77"/>
            </a:rPr>
          </a:br>
          <a:r>
            <a:rPr lang="en-GB" sz="2000" b="0" i="0" kern="1200">
              <a:latin typeface="Futura PT Book" panose="020B0502020204020303" pitchFamily="34" charset="77"/>
            </a:rPr>
            <a:t>- likely on set / dailies e.g. runner, </a:t>
          </a:r>
          <a:r>
            <a:rPr lang="en-GB" sz="2000" b="0" i="0" kern="1200" err="1">
              <a:latin typeface="Futura PT Book" panose="020B0502020204020303" pitchFamily="34" charset="77"/>
            </a:rPr>
            <a:t>marshall</a:t>
          </a:r>
          <a:r>
            <a:rPr lang="en-GB" sz="2000" b="0" i="0" kern="1200">
              <a:latin typeface="Futura PT Book" panose="020B0502020204020303" pitchFamily="34" charset="77"/>
            </a:rPr>
            <a:t> etc.</a:t>
          </a:r>
          <a:endParaRPr lang="en-US" sz="2000" b="0" i="0" kern="1200">
            <a:latin typeface="Futura PT Book" panose="020B0502020204020303" pitchFamily="34" charset="77"/>
          </a:endParaRPr>
        </a:p>
      </dsp:txBody>
      <dsp:txXfrm>
        <a:off x="46377" y="2046269"/>
        <a:ext cx="10422846" cy="857286"/>
      </dsp:txXfrm>
    </dsp:sp>
    <dsp:sp modelId="{47444509-92A0-8144-950B-49F984769BB8}">
      <dsp:nvSpPr>
        <dsp:cNvPr id="0" name=""/>
        <dsp:cNvSpPr/>
      </dsp:nvSpPr>
      <dsp:spPr>
        <a:xfrm>
          <a:off x="0" y="2990252"/>
          <a:ext cx="10515600" cy="950040"/>
        </a:xfrm>
        <a:prstGeom prst="roundRect">
          <a:avLst/>
        </a:prstGeom>
        <a:solidFill>
          <a:srgbClr val="831C38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Futura PT Book" panose="020B0502020204020303" pitchFamily="34" charset="77"/>
            </a:rPr>
            <a:t>Sole Trader</a:t>
          </a:r>
          <a:br>
            <a:rPr lang="en-US" sz="2000" b="0" i="0" kern="1200" dirty="0">
              <a:latin typeface="Futura PT Book" panose="020B0502020204020303" pitchFamily="34" charset="77"/>
            </a:rPr>
          </a:br>
          <a:r>
            <a:rPr lang="en-US" sz="2000" b="0" i="0" kern="1200" dirty="0">
              <a:latin typeface="Futura PT Book" panose="020B0502020204020303" pitchFamily="34" charset="77"/>
            </a:rPr>
            <a:t>- likely non-entry level roles</a:t>
          </a:r>
        </a:p>
      </dsp:txBody>
      <dsp:txXfrm>
        <a:off x="46377" y="3036629"/>
        <a:ext cx="10422846" cy="857286"/>
      </dsp:txXfrm>
    </dsp:sp>
    <dsp:sp modelId="{877FE229-F02F-044D-8413-4782DC54BF70}">
      <dsp:nvSpPr>
        <dsp:cNvPr id="0" name=""/>
        <dsp:cNvSpPr/>
      </dsp:nvSpPr>
      <dsp:spPr>
        <a:xfrm>
          <a:off x="0" y="3980612"/>
          <a:ext cx="10515600" cy="950040"/>
        </a:xfrm>
        <a:prstGeom prst="roundRect">
          <a:avLst/>
        </a:prstGeom>
        <a:solidFill>
          <a:srgbClr val="831C38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latin typeface="Futura PT Book" panose="020B0502020204020303" pitchFamily="34" charset="77"/>
            </a:rPr>
            <a:t>Limited Company</a:t>
          </a:r>
          <a:br>
            <a:rPr lang="en-US" sz="2000" b="0" i="0" kern="1200" dirty="0">
              <a:latin typeface="Futura PT Book" panose="020B0502020204020303" pitchFamily="34" charset="77"/>
            </a:rPr>
          </a:br>
          <a:r>
            <a:rPr lang="en-US" sz="2000" b="0" i="0" kern="1200" dirty="0">
              <a:latin typeface="Futura PT Book" panose="020B0502020204020303" pitchFamily="34" charset="77"/>
            </a:rPr>
            <a:t>- likely HOD and/or those who hire equipment also</a:t>
          </a:r>
        </a:p>
      </dsp:txBody>
      <dsp:txXfrm>
        <a:off x="46377" y="4026989"/>
        <a:ext cx="10422846" cy="8572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92C184-C4E7-D949-B78F-60E96FC0D034}">
      <dsp:nvSpPr>
        <dsp:cNvPr id="0" name=""/>
        <dsp:cNvSpPr/>
      </dsp:nvSpPr>
      <dsp:spPr>
        <a:xfrm>
          <a:off x="0" y="64512"/>
          <a:ext cx="6513603" cy="654030"/>
        </a:xfrm>
        <a:prstGeom prst="roundRect">
          <a:avLst/>
        </a:prstGeom>
        <a:solidFill>
          <a:schemeClr val="accent1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Government gateway</a:t>
          </a:r>
        </a:p>
      </dsp:txBody>
      <dsp:txXfrm>
        <a:off x="31927" y="96439"/>
        <a:ext cx="6449749" cy="590176"/>
      </dsp:txXfrm>
    </dsp:sp>
    <dsp:sp modelId="{5A82F723-A31D-554F-9C5A-A116E9841E2F}">
      <dsp:nvSpPr>
        <dsp:cNvPr id="0" name=""/>
        <dsp:cNvSpPr/>
      </dsp:nvSpPr>
      <dsp:spPr>
        <a:xfrm>
          <a:off x="0" y="803047"/>
          <a:ext cx="6513603" cy="654030"/>
        </a:xfrm>
        <a:prstGeom prst="roundRect">
          <a:avLst/>
        </a:prstGeom>
        <a:solidFill>
          <a:schemeClr val="accent3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hlinkClick xmlns:r="http://schemas.openxmlformats.org/officeDocument/2006/relationships" r:id="rId1"/>
            </a:rPr>
            <a:t>Register as self-employed</a:t>
          </a:r>
          <a:endParaRPr lang="en-US" sz="2600" kern="1200"/>
        </a:p>
      </dsp:txBody>
      <dsp:txXfrm>
        <a:off x="31927" y="834974"/>
        <a:ext cx="6449749" cy="590176"/>
      </dsp:txXfrm>
    </dsp:sp>
    <dsp:sp modelId="{EE79A072-7731-2F49-82EF-0332FAC5F16E}">
      <dsp:nvSpPr>
        <dsp:cNvPr id="0" name=""/>
        <dsp:cNvSpPr/>
      </dsp:nvSpPr>
      <dsp:spPr>
        <a:xfrm>
          <a:off x="0" y="1522332"/>
          <a:ext cx="6513603" cy="654030"/>
        </a:xfrm>
        <a:prstGeom prst="roundRect">
          <a:avLst/>
        </a:prstGeom>
        <a:solidFill>
          <a:schemeClr val="accent1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Self Assessment</a:t>
          </a:r>
        </a:p>
      </dsp:txBody>
      <dsp:txXfrm>
        <a:off x="31927" y="1554259"/>
        <a:ext cx="6449749" cy="590176"/>
      </dsp:txXfrm>
    </dsp:sp>
    <dsp:sp modelId="{4C2E4E6F-E98B-1E44-B79E-87495C55ECB8}">
      <dsp:nvSpPr>
        <dsp:cNvPr id="0" name=""/>
        <dsp:cNvSpPr/>
      </dsp:nvSpPr>
      <dsp:spPr>
        <a:xfrm>
          <a:off x="0" y="2251242"/>
          <a:ext cx="6513603" cy="654030"/>
        </a:xfrm>
        <a:prstGeom prst="roundRect">
          <a:avLst/>
        </a:prstGeom>
        <a:solidFill>
          <a:schemeClr val="accent3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Financial year</a:t>
          </a:r>
        </a:p>
      </dsp:txBody>
      <dsp:txXfrm>
        <a:off x="31927" y="2283169"/>
        <a:ext cx="6449749" cy="590176"/>
      </dsp:txXfrm>
    </dsp:sp>
    <dsp:sp modelId="{6FFD886C-A11A-7441-A733-CE4CDA105FBB}">
      <dsp:nvSpPr>
        <dsp:cNvPr id="0" name=""/>
        <dsp:cNvSpPr/>
      </dsp:nvSpPr>
      <dsp:spPr>
        <a:xfrm>
          <a:off x="0" y="2980152"/>
          <a:ext cx="6513603" cy="654030"/>
        </a:xfrm>
        <a:prstGeom prst="roundRect">
          <a:avLst/>
        </a:prstGeom>
        <a:solidFill>
          <a:schemeClr val="accent1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Accountants</a:t>
          </a:r>
        </a:p>
      </dsp:txBody>
      <dsp:txXfrm>
        <a:off x="31927" y="3012079"/>
        <a:ext cx="6449749" cy="590176"/>
      </dsp:txXfrm>
    </dsp:sp>
    <dsp:sp modelId="{42C3FE74-87DA-4345-9B8C-F478AA5D6EF2}">
      <dsp:nvSpPr>
        <dsp:cNvPr id="0" name=""/>
        <dsp:cNvSpPr/>
      </dsp:nvSpPr>
      <dsp:spPr>
        <a:xfrm>
          <a:off x="0" y="3709062"/>
          <a:ext cx="6513603" cy="654030"/>
        </a:xfrm>
        <a:prstGeom prst="roundRect">
          <a:avLst/>
        </a:prstGeom>
        <a:solidFill>
          <a:schemeClr val="accent3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Tax and National Insurance</a:t>
          </a:r>
        </a:p>
      </dsp:txBody>
      <dsp:txXfrm>
        <a:off x="31927" y="3740989"/>
        <a:ext cx="6449749" cy="590176"/>
      </dsp:txXfrm>
    </dsp:sp>
    <dsp:sp modelId="{9F9317DA-23C9-D84C-A613-3D8959232879}">
      <dsp:nvSpPr>
        <dsp:cNvPr id="0" name=""/>
        <dsp:cNvSpPr/>
      </dsp:nvSpPr>
      <dsp:spPr>
        <a:xfrm>
          <a:off x="0" y="4437972"/>
          <a:ext cx="6513603" cy="654030"/>
        </a:xfrm>
        <a:prstGeom prst="roundRect">
          <a:avLst/>
        </a:prstGeom>
        <a:solidFill>
          <a:schemeClr val="accent1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Importance of record keeping</a:t>
          </a:r>
        </a:p>
      </dsp:txBody>
      <dsp:txXfrm>
        <a:off x="31927" y="4469899"/>
        <a:ext cx="6449749" cy="590176"/>
      </dsp:txXfrm>
    </dsp:sp>
    <dsp:sp modelId="{1F3CD298-593D-9944-B0A0-899CC3A62563}">
      <dsp:nvSpPr>
        <dsp:cNvPr id="0" name=""/>
        <dsp:cNvSpPr/>
      </dsp:nvSpPr>
      <dsp:spPr>
        <a:xfrm>
          <a:off x="0" y="5166882"/>
          <a:ext cx="6513603" cy="654030"/>
        </a:xfrm>
        <a:prstGeom prst="roundRect">
          <a:avLst/>
        </a:prstGeom>
        <a:solidFill>
          <a:schemeClr val="accent3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Chargeable expenses</a:t>
          </a:r>
          <a:endParaRPr lang="en-US" sz="2600" kern="1200" dirty="0">
            <a:solidFill>
              <a:schemeClr val="bg1"/>
            </a:solidFill>
          </a:endParaRPr>
        </a:p>
      </dsp:txBody>
      <dsp:txXfrm>
        <a:off x="31927" y="5198809"/>
        <a:ext cx="6449749" cy="5901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0A8720-6DC0-1640-8336-EF6018A75EE2}">
      <dsp:nvSpPr>
        <dsp:cNvPr id="0" name=""/>
        <dsp:cNvSpPr/>
      </dsp:nvSpPr>
      <dsp:spPr>
        <a:xfrm>
          <a:off x="0" y="707"/>
          <a:ext cx="9948051" cy="499580"/>
        </a:xfrm>
        <a:prstGeom prst="roundRect">
          <a:avLst/>
        </a:prstGeom>
        <a:solidFill>
          <a:schemeClr val="accent3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i="0" kern="1200" dirty="0">
              <a:latin typeface="Futura PT Book" panose="020B0502020204020303" pitchFamily="34" charset="77"/>
            </a:rPr>
            <a:t>Office supplies, software and equipment</a:t>
          </a:r>
          <a:endParaRPr lang="en-US" sz="3200" b="0" i="0" kern="1200" dirty="0">
            <a:latin typeface="Futura PT Book" panose="020B0502020204020303" pitchFamily="34" charset="77"/>
          </a:endParaRPr>
        </a:p>
      </dsp:txBody>
      <dsp:txXfrm>
        <a:off x="24387" y="25094"/>
        <a:ext cx="9899277" cy="450806"/>
      </dsp:txXfrm>
    </dsp:sp>
    <dsp:sp modelId="{EABFF3AA-092A-EC40-BEA8-E68E8E6CD83B}">
      <dsp:nvSpPr>
        <dsp:cNvPr id="0" name=""/>
        <dsp:cNvSpPr/>
      </dsp:nvSpPr>
      <dsp:spPr>
        <a:xfrm>
          <a:off x="0" y="509330"/>
          <a:ext cx="9948051" cy="499580"/>
        </a:xfrm>
        <a:prstGeom prst="roundRect">
          <a:avLst/>
        </a:prstGeom>
        <a:solidFill>
          <a:schemeClr val="accent1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i="0" kern="1200" dirty="0">
              <a:latin typeface="Futura PT Book" panose="020B0502020204020303" pitchFamily="34" charset="77"/>
            </a:rPr>
            <a:t>Office repairs, maintenance and alterations</a:t>
          </a:r>
          <a:endParaRPr lang="en-US" sz="3200" b="0" i="0" kern="1200" dirty="0">
            <a:latin typeface="Futura PT Book" panose="020B0502020204020303" pitchFamily="34" charset="77"/>
          </a:endParaRPr>
        </a:p>
      </dsp:txBody>
      <dsp:txXfrm>
        <a:off x="24387" y="533717"/>
        <a:ext cx="9899277" cy="450806"/>
      </dsp:txXfrm>
    </dsp:sp>
    <dsp:sp modelId="{C6C6BDA8-A4C6-AB4F-AEAC-A18014ADCBAC}">
      <dsp:nvSpPr>
        <dsp:cNvPr id="0" name=""/>
        <dsp:cNvSpPr/>
      </dsp:nvSpPr>
      <dsp:spPr>
        <a:xfrm>
          <a:off x="0" y="1017953"/>
          <a:ext cx="9948051" cy="499580"/>
        </a:xfrm>
        <a:prstGeom prst="roundRect">
          <a:avLst/>
        </a:prstGeom>
        <a:solidFill>
          <a:schemeClr val="accent3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i="0" kern="1200">
              <a:latin typeface="Futura PT Book" panose="020B0502020204020303" pitchFamily="34" charset="77"/>
            </a:rPr>
            <a:t>Travel</a:t>
          </a:r>
          <a:endParaRPr lang="en-US" sz="3200" b="0" i="0" kern="1200">
            <a:latin typeface="Futura PT Book" panose="020B0502020204020303" pitchFamily="34" charset="77"/>
          </a:endParaRPr>
        </a:p>
      </dsp:txBody>
      <dsp:txXfrm>
        <a:off x="24387" y="1042340"/>
        <a:ext cx="9899277" cy="450806"/>
      </dsp:txXfrm>
    </dsp:sp>
    <dsp:sp modelId="{A29BD3F9-1258-F24A-A64E-1F90F9C2669A}">
      <dsp:nvSpPr>
        <dsp:cNvPr id="0" name=""/>
        <dsp:cNvSpPr/>
      </dsp:nvSpPr>
      <dsp:spPr>
        <a:xfrm>
          <a:off x="0" y="1526576"/>
          <a:ext cx="9948051" cy="499580"/>
        </a:xfrm>
        <a:prstGeom prst="roundRect">
          <a:avLst/>
        </a:prstGeom>
        <a:solidFill>
          <a:schemeClr val="accent1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i="0" kern="1200">
              <a:latin typeface="Futura PT Book" panose="020B0502020204020303" pitchFamily="34" charset="77"/>
            </a:rPr>
            <a:t>Clothing</a:t>
          </a:r>
          <a:endParaRPr lang="en-US" sz="3200" b="0" i="0" kern="1200">
            <a:latin typeface="Futura PT Book" panose="020B0502020204020303" pitchFamily="34" charset="77"/>
          </a:endParaRPr>
        </a:p>
      </dsp:txBody>
      <dsp:txXfrm>
        <a:off x="24387" y="1550963"/>
        <a:ext cx="9899277" cy="450806"/>
      </dsp:txXfrm>
    </dsp:sp>
    <dsp:sp modelId="{1FEFF920-9817-9644-9EB7-100891765A92}">
      <dsp:nvSpPr>
        <dsp:cNvPr id="0" name=""/>
        <dsp:cNvSpPr/>
      </dsp:nvSpPr>
      <dsp:spPr>
        <a:xfrm>
          <a:off x="0" y="2035199"/>
          <a:ext cx="9948051" cy="499580"/>
        </a:xfrm>
        <a:prstGeom prst="roundRect">
          <a:avLst/>
        </a:prstGeom>
        <a:solidFill>
          <a:schemeClr val="accent3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i="0" kern="1200">
              <a:latin typeface="Futura PT Book" panose="020B0502020204020303" pitchFamily="34" charset="77"/>
            </a:rPr>
            <a:t>Staff</a:t>
          </a:r>
          <a:endParaRPr lang="en-US" sz="3200" b="0" i="0" kern="1200">
            <a:latin typeface="Futura PT Book" panose="020B0502020204020303" pitchFamily="34" charset="77"/>
          </a:endParaRPr>
        </a:p>
      </dsp:txBody>
      <dsp:txXfrm>
        <a:off x="24387" y="2059586"/>
        <a:ext cx="9899277" cy="450806"/>
      </dsp:txXfrm>
    </dsp:sp>
    <dsp:sp modelId="{C0F6A980-2A80-FC4D-85CB-33DE8D2496C0}">
      <dsp:nvSpPr>
        <dsp:cNvPr id="0" name=""/>
        <dsp:cNvSpPr/>
      </dsp:nvSpPr>
      <dsp:spPr>
        <a:xfrm>
          <a:off x="0" y="2543822"/>
          <a:ext cx="9948051" cy="499580"/>
        </a:xfrm>
        <a:prstGeom prst="roundRect">
          <a:avLst/>
        </a:prstGeom>
        <a:solidFill>
          <a:schemeClr val="accent1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i="0" kern="1200">
              <a:latin typeface="Futura PT Book" panose="020B0502020204020303" pitchFamily="34" charset="77"/>
            </a:rPr>
            <a:t>Things you buy to sell on</a:t>
          </a:r>
          <a:endParaRPr lang="en-US" sz="3200" b="0" i="0" kern="1200">
            <a:latin typeface="Futura PT Book" panose="020B0502020204020303" pitchFamily="34" charset="77"/>
          </a:endParaRPr>
        </a:p>
      </dsp:txBody>
      <dsp:txXfrm>
        <a:off x="24387" y="2568209"/>
        <a:ext cx="9899277" cy="450806"/>
      </dsp:txXfrm>
    </dsp:sp>
    <dsp:sp modelId="{75E3C979-652A-DF49-AFB4-3D84635E5841}">
      <dsp:nvSpPr>
        <dsp:cNvPr id="0" name=""/>
        <dsp:cNvSpPr/>
      </dsp:nvSpPr>
      <dsp:spPr>
        <a:xfrm>
          <a:off x="0" y="3052445"/>
          <a:ext cx="9948051" cy="499580"/>
        </a:xfrm>
        <a:prstGeom prst="roundRect">
          <a:avLst/>
        </a:prstGeom>
        <a:solidFill>
          <a:schemeClr val="accent3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i="0" kern="1200">
              <a:latin typeface="Futura PT Book" panose="020B0502020204020303" pitchFamily="34" charset="77"/>
            </a:rPr>
            <a:t>Financial</a:t>
          </a:r>
          <a:endParaRPr lang="en-US" sz="3200" b="0" i="0" kern="1200">
            <a:latin typeface="Futura PT Book" panose="020B0502020204020303" pitchFamily="34" charset="77"/>
          </a:endParaRPr>
        </a:p>
      </dsp:txBody>
      <dsp:txXfrm>
        <a:off x="24387" y="3076832"/>
        <a:ext cx="9899277" cy="450806"/>
      </dsp:txXfrm>
    </dsp:sp>
    <dsp:sp modelId="{A39E2AD7-9429-C847-BAA7-F20BF51129F8}">
      <dsp:nvSpPr>
        <dsp:cNvPr id="0" name=""/>
        <dsp:cNvSpPr/>
      </dsp:nvSpPr>
      <dsp:spPr>
        <a:xfrm>
          <a:off x="0" y="3561068"/>
          <a:ext cx="9948051" cy="499580"/>
        </a:xfrm>
        <a:prstGeom prst="roundRect">
          <a:avLst/>
        </a:prstGeom>
        <a:solidFill>
          <a:schemeClr val="accent1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i="0" kern="1200">
              <a:latin typeface="Futura PT Book" panose="020B0502020204020303" pitchFamily="34" charset="77"/>
            </a:rPr>
            <a:t>Costs of business premises</a:t>
          </a:r>
          <a:endParaRPr lang="en-US" sz="3200" b="0" i="0" kern="1200">
            <a:latin typeface="Futura PT Book" panose="020B0502020204020303" pitchFamily="34" charset="77"/>
          </a:endParaRPr>
        </a:p>
      </dsp:txBody>
      <dsp:txXfrm>
        <a:off x="24387" y="3585455"/>
        <a:ext cx="9899277" cy="450806"/>
      </dsp:txXfrm>
    </dsp:sp>
    <dsp:sp modelId="{C878C393-51A4-8546-A7A0-45FDEED707EA}">
      <dsp:nvSpPr>
        <dsp:cNvPr id="0" name=""/>
        <dsp:cNvSpPr/>
      </dsp:nvSpPr>
      <dsp:spPr>
        <a:xfrm>
          <a:off x="0" y="4069691"/>
          <a:ext cx="9948051" cy="499580"/>
        </a:xfrm>
        <a:prstGeom prst="roundRect">
          <a:avLst/>
        </a:prstGeom>
        <a:solidFill>
          <a:schemeClr val="accent3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i="0" kern="1200">
              <a:latin typeface="Futura PT Book" panose="020B0502020204020303" pitchFamily="34" charset="77"/>
            </a:rPr>
            <a:t>Advertising or marketing</a:t>
          </a:r>
          <a:endParaRPr lang="en-US" sz="3200" b="0" i="0" kern="1200">
            <a:latin typeface="Futura PT Book" panose="020B0502020204020303" pitchFamily="34" charset="77"/>
          </a:endParaRPr>
        </a:p>
      </dsp:txBody>
      <dsp:txXfrm>
        <a:off x="24387" y="4094078"/>
        <a:ext cx="9899277" cy="450806"/>
      </dsp:txXfrm>
    </dsp:sp>
    <dsp:sp modelId="{618EE495-708E-C74E-BD35-49FEEB5BBE6D}">
      <dsp:nvSpPr>
        <dsp:cNvPr id="0" name=""/>
        <dsp:cNvSpPr/>
      </dsp:nvSpPr>
      <dsp:spPr>
        <a:xfrm>
          <a:off x="0" y="4578314"/>
          <a:ext cx="9948051" cy="499580"/>
        </a:xfrm>
        <a:prstGeom prst="roundRect">
          <a:avLst/>
        </a:prstGeom>
        <a:solidFill>
          <a:schemeClr val="accent1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0" i="0" kern="1200">
              <a:latin typeface="Futura PT Book" panose="020B0502020204020303" pitchFamily="34" charset="77"/>
            </a:rPr>
            <a:t>Training courses</a:t>
          </a:r>
          <a:endParaRPr lang="en-US" sz="3200" b="0" i="0" kern="1200">
            <a:latin typeface="Futura PT Book" panose="020B0502020204020303" pitchFamily="34" charset="77"/>
          </a:endParaRPr>
        </a:p>
      </dsp:txBody>
      <dsp:txXfrm>
        <a:off x="24387" y="4602701"/>
        <a:ext cx="9899277" cy="4508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ED004F-A903-0B4D-8871-6F2855C985AC}">
      <dsp:nvSpPr>
        <dsp:cNvPr id="0" name=""/>
        <dsp:cNvSpPr/>
      </dsp:nvSpPr>
      <dsp:spPr>
        <a:xfrm>
          <a:off x="0" y="289512"/>
          <a:ext cx="6513603" cy="748800"/>
        </a:xfrm>
        <a:prstGeom prst="roundRect">
          <a:avLst/>
        </a:prstGeom>
        <a:solidFill>
          <a:schemeClr val="accent3"/>
        </a:solidFill>
        <a:ln w="190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Tax rates</a:t>
          </a:r>
        </a:p>
      </dsp:txBody>
      <dsp:txXfrm>
        <a:off x="36553" y="326065"/>
        <a:ext cx="6440497" cy="675694"/>
      </dsp:txXfrm>
    </dsp:sp>
    <dsp:sp modelId="{BCB78C6A-124D-9B44-8CD0-F7CFA49C35B4}">
      <dsp:nvSpPr>
        <dsp:cNvPr id="0" name=""/>
        <dsp:cNvSpPr/>
      </dsp:nvSpPr>
      <dsp:spPr>
        <a:xfrm>
          <a:off x="0" y="1038312"/>
          <a:ext cx="6513603" cy="1556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/>
            <a:t>Personal Allowance – first £12,570 at 0% tax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/>
            <a:t>Then next £37,700 at 20% tax (up to £50k)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/>
            <a:t>Then from that £50,271 - £125,140 at 40% tax (after that 45%)</a:t>
          </a:r>
        </a:p>
      </dsp:txBody>
      <dsp:txXfrm>
        <a:off x="0" y="1038312"/>
        <a:ext cx="6513603" cy="1556640"/>
      </dsp:txXfrm>
    </dsp:sp>
    <dsp:sp modelId="{A201162D-4192-9247-A673-93E8AC6D4FC8}">
      <dsp:nvSpPr>
        <dsp:cNvPr id="0" name=""/>
        <dsp:cNvSpPr/>
      </dsp:nvSpPr>
      <dsp:spPr>
        <a:xfrm>
          <a:off x="0" y="2594952"/>
          <a:ext cx="6513603" cy="748800"/>
        </a:xfrm>
        <a:prstGeom prst="roundRect">
          <a:avLst/>
        </a:prstGeom>
        <a:solidFill>
          <a:schemeClr val="accent3"/>
        </a:solidFill>
        <a:ln w="190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National Insurance</a:t>
          </a:r>
        </a:p>
      </dsp:txBody>
      <dsp:txXfrm>
        <a:off x="36553" y="2631505"/>
        <a:ext cx="6440497" cy="675694"/>
      </dsp:txXfrm>
    </dsp:sp>
    <dsp:sp modelId="{5252E983-26E3-784E-85AE-75A6ECA04DB4}">
      <dsp:nvSpPr>
        <dsp:cNvPr id="0" name=""/>
        <dsp:cNvSpPr/>
      </dsp:nvSpPr>
      <dsp:spPr>
        <a:xfrm>
          <a:off x="0" y="3343752"/>
          <a:ext cx="6513603" cy="2252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Class 2 – included if profits &gt; £6,725 option to pay - £3.50 per week on profits &lt; £6,725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Class 4 – comes out of Gross Profit </a:t>
          </a:r>
        </a:p>
        <a:p>
          <a:pPr marL="457200" lvl="2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6% on annual profits between £12,571 and £50,270 then 2% on any profit over that amount.</a:t>
          </a:r>
        </a:p>
      </dsp:txBody>
      <dsp:txXfrm>
        <a:off x="0" y="3343752"/>
        <a:ext cx="6513603" cy="22521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76EF3F-7777-2149-923F-A88826C5B9FA}">
      <dsp:nvSpPr>
        <dsp:cNvPr id="0" name=""/>
        <dsp:cNvSpPr/>
      </dsp:nvSpPr>
      <dsp:spPr>
        <a:xfrm>
          <a:off x="0" y="24944"/>
          <a:ext cx="10515600" cy="599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Submit quarterly updates with summary of transactions</a:t>
          </a:r>
        </a:p>
      </dsp:txBody>
      <dsp:txXfrm>
        <a:off x="29243" y="54187"/>
        <a:ext cx="10457114" cy="540554"/>
      </dsp:txXfrm>
    </dsp:sp>
    <dsp:sp modelId="{51577763-0EFD-5342-9CEA-3CB15744B14E}">
      <dsp:nvSpPr>
        <dsp:cNvPr id="0" name=""/>
        <dsp:cNvSpPr/>
      </dsp:nvSpPr>
      <dsp:spPr>
        <a:xfrm>
          <a:off x="0" y="623984"/>
          <a:ext cx="10515600" cy="115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Quarter 1 (6 Apr – 5 Jul): Update due by 7 August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Quarter 2 (6 Jul – 5 Oct): Update due by 7 November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Quarter 3 (6 Oct – 5 Jan): Update due by 7 February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Quarter 4 (6 Jan – 5 Apr): Update due by 7 May</a:t>
          </a:r>
        </a:p>
      </dsp:txBody>
      <dsp:txXfrm>
        <a:off x="0" y="623984"/>
        <a:ext cx="10515600" cy="1159200"/>
      </dsp:txXfrm>
    </dsp:sp>
    <dsp:sp modelId="{64381609-5F32-4D47-B4F4-3EAD3742EA03}">
      <dsp:nvSpPr>
        <dsp:cNvPr id="0" name=""/>
        <dsp:cNvSpPr/>
      </dsp:nvSpPr>
      <dsp:spPr>
        <a:xfrm>
          <a:off x="0" y="1783185"/>
          <a:ext cx="10515600" cy="599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Final end of year declaration due by 31</a:t>
          </a:r>
          <a:r>
            <a:rPr lang="en-US" sz="2400" kern="1200" baseline="30000"/>
            <a:t>st</a:t>
          </a:r>
          <a:r>
            <a:rPr lang="en-US" sz="2400" kern="1200"/>
            <a:t> January as usual</a:t>
          </a:r>
        </a:p>
      </dsp:txBody>
      <dsp:txXfrm>
        <a:off x="29243" y="1812428"/>
        <a:ext cx="10457114" cy="540554"/>
      </dsp:txXfrm>
    </dsp:sp>
    <dsp:sp modelId="{29C3B49B-E89E-F243-B2DD-628706F3FD14}">
      <dsp:nvSpPr>
        <dsp:cNvPr id="0" name=""/>
        <dsp:cNvSpPr/>
      </dsp:nvSpPr>
      <dsp:spPr>
        <a:xfrm>
          <a:off x="0" y="2474385"/>
          <a:ext cx="10515600" cy="599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Tax and NI payments due by January 31</a:t>
          </a:r>
          <a:r>
            <a:rPr lang="en-US" sz="2400" kern="1200" baseline="30000"/>
            <a:t>st</a:t>
          </a:r>
          <a:r>
            <a:rPr lang="en-US" sz="2400" kern="1200"/>
            <a:t> and July 31st as usual</a:t>
          </a:r>
        </a:p>
      </dsp:txBody>
      <dsp:txXfrm>
        <a:off x="29243" y="2503628"/>
        <a:ext cx="10457114" cy="540554"/>
      </dsp:txXfrm>
    </dsp:sp>
    <dsp:sp modelId="{E371EEC9-F80F-454D-BEE4-942241A22AB1}">
      <dsp:nvSpPr>
        <dsp:cNvPr id="0" name=""/>
        <dsp:cNvSpPr/>
      </dsp:nvSpPr>
      <dsp:spPr>
        <a:xfrm>
          <a:off x="0" y="3165585"/>
          <a:ext cx="10515600" cy="599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When you start depends on your qualifying income:</a:t>
          </a:r>
        </a:p>
      </dsp:txBody>
      <dsp:txXfrm>
        <a:off x="29243" y="3194828"/>
        <a:ext cx="10457114" cy="540554"/>
      </dsp:txXfrm>
    </dsp:sp>
    <dsp:sp modelId="{F4642153-72CC-BF4A-8519-028A91440884}">
      <dsp:nvSpPr>
        <dsp:cNvPr id="0" name=""/>
        <dsp:cNvSpPr/>
      </dsp:nvSpPr>
      <dsp:spPr>
        <a:xfrm>
          <a:off x="0" y="3764625"/>
          <a:ext cx="10515600" cy="877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£50,000 for the 24/25 tax year, you will need to use it from 6 April 2026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£30,000 for the 25/26 tax year, you will need to use it from 6 April 2027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£20,000 for the 26/27 tax year, you will need to use it from 6 April 2028</a:t>
          </a:r>
        </a:p>
      </dsp:txBody>
      <dsp:txXfrm>
        <a:off x="0" y="3764625"/>
        <a:ext cx="10515600" cy="8776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27461-3567-4A40-B402-C2B7DC247B18}">
      <dsp:nvSpPr>
        <dsp:cNvPr id="0" name=""/>
        <dsp:cNvSpPr/>
      </dsp:nvSpPr>
      <dsp:spPr>
        <a:xfrm>
          <a:off x="0" y="0"/>
          <a:ext cx="950912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3FF99B-A5A9-054B-ADF2-FB7F724B547A}">
      <dsp:nvSpPr>
        <dsp:cNvPr id="0" name=""/>
        <dsp:cNvSpPr/>
      </dsp:nvSpPr>
      <dsp:spPr>
        <a:xfrm>
          <a:off x="0" y="0"/>
          <a:ext cx="9509124" cy="832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Current VAT rate 20%</a:t>
          </a:r>
        </a:p>
      </dsp:txBody>
      <dsp:txXfrm>
        <a:off x="0" y="0"/>
        <a:ext cx="9509124" cy="832247"/>
      </dsp:txXfrm>
    </dsp:sp>
    <dsp:sp modelId="{46C174F5-8863-9C41-BBAC-2BBAD45BA43B}">
      <dsp:nvSpPr>
        <dsp:cNvPr id="0" name=""/>
        <dsp:cNvSpPr/>
      </dsp:nvSpPr>
      <dsp:spPr>
        <a:xfrm>
          <a:off x="0" y="832247"/>
          <a:ext cx="9509124" cy="0"/>
        </a:xfrm>
        <a:prstGeom prst="line">
          <a:avLst/>
        </a:prstGeom>
        <a:solidFill>
          <a:schemeClr val="accent5">
            <a:hueOff val="2082616"/>
            <a:satOff val="18936"/>
            <a:lumOff val="-14052"/>
            <a:alphaOff val="0"/>
          </a:schemeClr>
        </a:solidFill>
        <a:ln w="19050" cap="flat" cmpd="sng" algn="ctr">
          <a:solidFill>
            <a:schemeClr val="accent5">
              <a:hueOff val="2082616"/>
              <a:satOff val="18936"/>
              <a:lumOff val="-140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949FB1-B1D4-CC4C-8DE2-E69A913BC36E}">
      <dsp:nvSpPr>
        <dsp:cNvPr id="0" name=""/>
        <dsp:cNvSpPr/>
      </dsp:nvSpPr>
      <dsp:spPr>
        <a:xfrm>
          <a:off x="0" y="832247"/>
          <a:ext cx="9509124" cy="832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Threshold £90,000 turnover (not profit)</a:t>
          </a:r>
        </a:p>
      </dsp:txBody>
      <dsp:txXfrm>
        <a:off x="0" y="832247"/>
        <a:ext cx="9509124" cy="832247"/>
      </dsp:txXfrm>
    </dsp:sp>
    <dsp:sp modelId="{62C40FF6-223D-2841-A63B-BEE636613880}">
      <dsp:nvSpPr>
        <dsp:cNvPr id="0" name=""/>
        <dsp:cNvSpPr/>
      </dsp:nvSpPr>
      <dsp:spPr>
        <a:xfrm>
          <a:off x="0" y="1664494"/>
          <a:ext cx="9509124" cy="0"/>
        </a:xfrm>
        <a:prstGeom prst="line">
          <a:avLst/>
        </a:prstGeom>
        <a:solidFill>
          <a:schemeClr val="accent5">
            <a:hueOff val="4165232"/>
            <a:satOff val="37872"/>
            <a:lumOff val="-28104"/>
            <a:alphaOff val="0"/>
          </a:schemeClr>
        </a:solidFill>
        <a:ln w="19050" cap="flat" cmpd="sng" algn="ctr">
          <a:solidFill>
            <a:schemeClr val="accent5">
              <a:hueOff val="4165232"/>
              <a:satOff val="37872"/>
              <a:lumOff val="-281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CA905B-29CA-5747-A2C7-E5BDDD46CCF7}">
      <dsp:nvSpPr>
        <dsp:cNvPr id="0" name=""/>
        <dsp:cNvSpPr/>
      </dsp:nvSpPr>
      <dsp:spPr>
        <a:xfrm>
          <a:off x="0" y="1664494"/>
          <a:ext cx="9509124" cy="832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Can register voluntarily</a:t>
          </a:r>
        </a:p>
      </dsp:txBody>
      <dsp:txXfrm>
        <a:off x="0" y="1664494"/>
        <a:ext cx="9509124" cy="832247"/>
      </dsp:txXfrm>
    </dsp:sp>
    <dsp:sp modelId="{8CFE1B9B-8228-E84B-959C-6C9C7181912A}">
      <dsp:nvSpPr>
        <dsp:cNvPr id="0" name=""/>
        <dsp:cNvSpPr/>
      </dsp:nvSpPr>
      <dsp:spPr>
        <a:xfrm>
          <a:off x="0" y="2496741"/>
          <a:ext cx="9509124" cy="0"/>
        </a:xfrm>
        <a:prstGeom prst="line">
          <a:avLst/>
        </a:prstGeom>
        <a:solidFill>
          <a:schemeClr val="accent5">
            <a:hueOff val="6247848"/>
            <a:satOff val="56808"/>
            <a:lumOff val="-42156"/>
            <a:alphaOff val="0"/>
          </a:schemeClr>
        </a:solidFill>
        <a:ln w="19050" cap="flat" cmpd="sng" algn="ctr">
          <a:solidFill>
            <a:schemeClr val="accent5">
              <a:hueOff val="6247848"/>
              <a:satOff val="56808"/>
              <a:lumOff val="-421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09A741-5A55-C444-BAF1-E3C7FD7AB93D}">
      <dsp:nvSpPr>
        <dsp:cNvPr id="0" name=""/>
        <dsp:cNvSpPr/>
      </dsp:nvSpPr>
      <dsp:spPr>
        <a:xfrm>
          <a:off x="0" y="2496741"/>
          <a:ext cx="9509124" cy="832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Flat rate scheme for small businesses (&lt;£150k)</a:t>
          </a:r>
        </a:p>
      </dsp:txBody>
      <dsp:txXfrm>
        <a:off x="0" y="2496741"/>
        <a:ext cx="9509124" cy="83224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04125-6100-4D5E-A37D-1A79D996BBC1}">
      <dsp:nvSpPr>
        <dsp:cNvPr id="0" name=""/>
        <dsp:cNvSpPr/>
      </dsp:nvSpPr>
      <dsp:spPr>
        <a:xfrm>
          <a:off x="0" y="2447"/>
          <a:ext cx="6588692" cy="1240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C00CFE-7DD7-43F5-B6C9-900C5BC59D7C}">
      <dsp:nvSpPr>
        <dsp:cNvPr id="0" name=""/>
        <dsp:cNvSpPr/>
      </dsp:nvSpPr>
      <dsp:spPr>
        <a:xfrm>
          <a:off x="375217" y="281534"/>
          <a:ext cx="682214" cy="6822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E4BA87-50E9-4F82-8AAD-7BDAC6D981A0}">
      <dsp:nvSpPr>
        <dsp:cNvPr id="0" name=""/>
        <dsp:cNvSpPr/>
      </dsp:nvSpPr>
      <dsp:spPr>
        <a:xfrm>
          <a:off x="1432649" y="2447"/>
          <a:ext cx="5156042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kern="1200" dirty="0">
              <a:latin typeface="Futura PT Book" panose="020B0502020204020303" pitchFamily="34" charset="77"/>
            </a:rPr>
            <a:t>1. Tell your clients you are going to put your prices up</a:t>
          </a:r>
          <a:endParaRPr lang="en-US" sz="2200" b="0" i="0" kern="1200" dirty="0">
            <a:latin typeface="Futura PT Book" panose="020B0502020204020303" pitchFamily="34" charset="77"/>
          </a:endParaRPr>
        </a:p>
      </dsp:txBody>
      <dsp:txXfrm>
        <a:off x="1432649" y="2447"/>
        <a:ext cx="5156042" cy="1240389"/>
      </dsp:txXfrm>
    </dsp:sp>
    <dsp:sp modelId="{C5252F0F-A223-4AB3-BE2E-F6C017F12C7E}">
      <dsp:nvSpPr>
        <dsp:cNvPr id="0" name=""/>
        <dsp:cNvSpPr/>
      </dsp:nvSpPr>
      <dsp:spPr>
        <a:xfrm>
          <a:off x="0" y="1552933"/>
          <a:ext cx="6588692" cy="1240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E9D607-494A-4F98-AB21-F176A867D1FC}">
      <dsp:nvSpPr>
        <dsp:cNvPr id="0" name=""/>
        <dsp:cNvSpPr/>
      </dsp:nvSpPr>
      <dsp:spPr>
        <a:xfrm>
          <a:off x="375217" y="1832021"/>
          <a:ext cx="682214" cy="6822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0547FC-C276-41F5-A811-197416AC6C8C}">
      <dsp:nvSpPr>
        <dsp:cNvPr id="0" name=""/>
        <dsp:cNvSpPr/>
      </dsp:nvSpPr>
      <dsp:spPr>
        <a:xfrm>
          <a:off x="1432649" y="1552933"/>
          <a:ext cx="5156042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kern="1200" dirty="0">
              <a:latin typeface="Futura PT Book" panose="020B0502020204020303" pitchFamily="34" charset="77"/>
            </a:rPr>
            <a:t>2. Then, put your prices up</a:t>
          </a:r>
          <a:endParaRPr lang="en-US" sz="2200" b="0" i="0" kern="1200" dirty="0">
            <a:latin typeface="Futura PT Book" panose="020B0502020204020303" pitchFamily="34" charset="77"/>
          </a:endParaRPr>
        </a:p>
      </dsp:txBody>
      <dsp:txXfrm>
        <a:off x="1432649" y="1552933"/>
        <a:ext cx="5156042" cy="1240389"/>
      </dsp:txXfrm>
    </dsp:sp>
    <dsp:sp modelId="{7C775121-0B5F-4B72-981D-C12F629F9540}">
      <dsp:nvSpPr>
        <dsp:cNvPr id="0" name=""/>
        <dsp:cNvSpPr/>
      </dsp:nvSpPr>
      <dsp:spPr>
        <a:xfrm>
          <a:off x="0" y="3103420"/>
          <a:ext cx="6588692" cy="1240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EEB47E-BD73-4F7B-B927-4C221B1BD66E}">
      <dsp:nvSpPr>
        <dsp:cNvPr id="0" name=""/>
        <dsp:cNvSpPr/>
      </dsp:nvSpPr>
      <dsp:spPr>
        <a:xfrm>
          <a:off x="375217" y="3382507"/>
          <a:ext cx="682214" cy="6822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334920-096C-4847-BC28-33A6623C11BD}">
      <dsp:nvSpPr>
        <dsp:cNvPr id="0" name=""/>
        <dsp:cNvSpPr/>
      </dsp:nvSpPr>
      <dsp:spPr>
        <a:xfrm>
          <a:off x="1432649" y="3103420"/>
          <a:ext cx="2964911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kern="1200" dirty="0">
              <a:latin typeface="Futura PT Book" panose="020B0502020204020303" pitchFamily="34" charset="77"/>
            </a:rPr>
            <a:t>3a. Client agrees</a:t>
          </a:r>
          <a:endParaRPr lang="en-US" sz="2200" b="0" i="0" kern="1200" dirty="0">
            <a:latin typeface="Futura PT Book" panose="020B0502020204020303" pitchFamily="34" charset="77"/>
          </a:endParaRPr>
        </a:p>
      </dsp:txBody>
      <dsp:txXfrm>
        <a:off x="1432649" y="3103420"/>
        <a:ext cx="2964911" cy="1240389"/>
      </dsp:txXfrm>
    </dsp:sp>
    <dsp:sp modelId="{2C666B33-D894-4367-B8A0-5C6A6A6EFD63}">
      <dsp:nvSpPr>
        <dsp:cNvPr id="0" name=""/>
        <dsp:cNvSpPr/>
      </dsp:nvSpPr>
      <dsp:spPr>
        <a:xfrm>
          <a:off x="4397560" y="3103420"/>
          <a:ext cx="2191131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>
              <a:latin typeface="Futura PT Book" panose="020B0502020204020303" pitchFamily="34" charset="77"/>
            </a:rPr>
            <a:t>Everyone happy</a:t>
          </a:r>
          <a:endParaRPr lang="en-US" sz="1800" b="0" i="0" kern="1200">
            <a:latin typeface="Futura PT Book" panose="020B0502020204020303" pitchFamily="34" charset="77"/>
          </a:endParaRPr>
        </a:p>
      </dsp:txBody>
      <dsp:txXfrm>
        <a:off x="4397560" y="3103420"/>
        <a:ext cx="2191131" cy="1240389"/>
      </dsp:txXfrm>
    </dsp:sp>
    <dsp:sp modelId="{AAA5E905-AD2D-43A3-A68A-48AAE3BCE6C2}">
      <dsp:nvSpPr>
        <dsp:cNvPr id="0" name=""/>
        <dsp:cNvSpPr/>
      </dsp:nvSpPr>
      <dsp:spPr>
        <a:xfrm>
          <a:off x="0" y="4653906"/>
          <a:ext cx="6588692" cy="1240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DFC84A-2F64-4111-818B-C34E4F473F13}">
      <dsp:nvSpPr>
        <dsp:cNvPr id="0" name=""/>
        <dsp:cNvSpPr/>
      </dsp:nvSpPr>
      <dsp:spPr>
        <a:xfrm>
          <a:off x="375217" y="4932994"/>
          <a:ext cx="682214" cy="6822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C444FC-1068-4978-B5DF-391ADB088A81}">
      <dsp:nvSpPr>
        <dsp:cNvPr id="0" name=""/>
        <dsp:cNvSpPr/>
      </dsp:nvSpPr>
      <dsp:spPr>
        <a:xfrm>
          <a:off x="1432649" y="4653906"/>
          <a:ext cx="2964911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kern="1200" dirty="0">
              <a:latin typeface="Futura PT Book" panose="020B0502020204020303" pitchFamily="34" charset="77"/>
            </a:rPr>
            <a:t>3b. Client doesn’t agree</a:t>
          </a:r>
          <a:endParaRPr lang="en-US" sz="2200" b="0" i="0" kern="1200" dirty="0">
            <a:latin typeface="Futura PT Book" panose="020B0502020204020303" pitchFamily="34" charset="77"/>
          </a:endParaRPr>
        </a:p>
      </dsp:txBody>
      <dsp:txXfrm>
        <a:off x="1432649" y="4653906"/>
        <a:ext cx="2964911" cy="1240389"/>
      </dsp:txXfrm>
    </dsp:sp>
    <dsp:sp modelId="{CC1F5CAF-60B3-4C59-ABA2-6C5923A1FC47}">
      <dsp:nvSpPr>
        <dsp:cNvPr id="0" name=""/>
        <dsp:cNvSpPr/>
      </dsp:nvSpPr>
      <dsp:spPr>
        <a:xfrm>
          <a:off x="4397560" y="4653906"/>
          <a:ext cx="2191131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dirty="0">
              <a:latin typeface="Futura PT Book" panose="020B0502020204020303" pitchFamily="34" charset="77"/>
            </a:rPr>
            <a:t>Carry on as before</a:t>
          </a:r>
          <a:endParaRPr lang="en-US" sz="1800" b="0" i="0" kern="1200" dirty="0">
            <a:latin typeface="Futura PT Book" panose="020B0502020204020303" pitchFamily="34" charset="77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dirty="0">
              <a:latin typeface="Futura PT Book" panose="020B0502020204020303" pitchFamily="34" charset="77"/>
            </a:rPr>
            <a:t>Walk away.</a:t>
          </a:r>
          <a:endParaRPr lang="en-US" sz="1800" b="0" i="0" kern="1200" dirty="0">
            <a:latin typeface="Futura PT Book" panose="020B0502020204020303" pitchFamily="34" charset="77"/>
          </a:endParaRPr>
        </a:p>
      </dsp:txBody>
      <dsp:txXfrm>
        <a:off x="4397560" y="4653906"/>
        <a:ext cx="2191131" cy="124038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D6429C-048B-4990-A20D-374FCB607CB2}">
      <dsp:nvSpPr>
        <dsp:cNvPr id="0" name=""/>
        <dsp:cNvSpPr/>
      </dsp:nvSpPr>
      <dsp:spPr>
        <a:xfrm>
          <a:off x="950184" y="471665"/>
          <a:ext cx="635039" cy="63503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AF09E0-6F71-4D51-96BC-6460FB004F99}">
      <dsp:nvSpPr>
        <dsp:cNvPr id="0" name=""/>
        <dsp:cNvSpPr/>
      </dsp:nvSpPr>
      <dsp:spPr>
        <a:xfrm>
          <a:off x="360504" y="1100860"/>
          <a:ext cx="1814398" cy="272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b="1" i="0" kern="1200" dirty="0">
              <a:latin typeface="Futura PT Book" panose="020B0502020204020303" pitchFamily="34" charset="77"/>
            </a:rPr>
            <a:t>Indicators:</a:t>
          </a:r>
        </a:p>
      </dsp:txBody>
      <dsp:txXfrm>
        <a:off x="360504" y="1100860"/>
        <a:ext cx="1814398" cy="272159"/>
      </dsp:txXfrm>
    </dsp:sp>
    <dsp:sp modelId="{DC6DD3B7-8EE1-4F2F-843C-3B0B50620147}">
      <dsp:nvSpPr>
        <dsp:cNvPr id="0" name=""/>
        <dsp:cNvSpPr/>
      </dsp:nvSpPr>
      <dsp:spPr>
        <a:xfrm>
          <a:off x="5762" y="1405194"/>
          <a:ext cx="2523882" cy="1005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Futura PT Book" panose="020B0502020204020303" pitchFamily="34" charset="77"/>
            </a:rPr>
            <a:t>Insufficient work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Futura PT Book" panose="020B0502020204020303" pitchFamily="34" charset="77"/>
            </a:rPr>
            <a:t>Proposals don’t convert to meetings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Futura PT Book" panose="020B0502020204020303" pitchFamily="34" charset="77"/>
            </a:rPr>
            <a:t>Meetings don’t convert to work</a:t>
          </a:r>
        </a:p>
      </dsp:txBody>
      <dsp:txXfrm>
        <a:off x="5762" y="1405194"/>
        <a:ext cx="2523882" cy="1005402"/>
      </dsp:txXfrm>
    </dsp:sp>
    <dsp:sp modelId="{5C5CCFF2-54B8-4C22-A37C-2BB5D3A9F70B}">
      <dsp:nvSpPr>
        <dsp:cNvPr id="0" name=""/>
        <dsp:cNvSpPr/>
      </dsp:nvSpPr>
      <dsp:spPr>
        <a:xfrm>
          <a:off x="3791586" y="471665"/>
          <a:ext cx="635039" cy="63503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EB4D9D-06F3-4443-96D4-EBD80885417C}">
      <dsp:nvSpPr>
        <dsp:cNvPr id="0" name=""/>
        <dsp:cNvSpPr/>
      </dsp:nvSpPr>
      <dsp:spPr>
        <a:xfrm>
          <a:off x="3201907" y="1100860"/>
          <a:ext cx="1814398" cy="272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b="1" i="0" kern="1200" dirty="0">
              <a:latin typeface="Futura PT Book" panose="020B0502020204020303" pitchFamily="34" charset="77"/>
            </a:rPr>
            <a:t>Questions:</a:t>
          </a:r>
        </a:p>
      </dsp:txBody>
      <dsp:txXfrm>
        <a:off x="3201907" y="1100860"/>
        <a:ext cx="1814398" cy="272159"/>
      </dsp:txXfrm>
    </dsp:sp>
    <dsp:sp modelId="{D53626D1-D00A-44C5-AFCE-6A6511C931D1}">
      <dsp:nvSpPr>
        <dsp:cNvPr id="0" name=""/>
        <dsp:cNvSpPr/>
      </dsp:nvSpPr>
      <dsp:spPr>
        <a:xfrm>
          <a:off x="2847164" y="1405194"/>
          <a:ext cx="2523882" cy="1005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Futura PT Book" panose="020B0502020204020303" pitchFamily="34" charset="77"/>
            </a:rPr>
            <a:t>Are you pricing too high?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Futura PT Book" panose="020B0502020204020303" pitchFamily="34" charset="77"/>
            </a:rPr>
            <a:t>Do clients understand your offering?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Futura PT Book" panose="020B0502020204020303" pitchFamily="34" charset="77"/>
            </a:rPr>
            <a:t>Do clients value your offering?</a:t>
          </a:r>
        </a:p>
      </dsp:txBody>
      <dsp:txXfrm>
        <a:off x="2847164" y="1405194"/>
        <a:ext cx="2523882" cy="1005402"/>
      </dsp:txXfrm>
    </dsp:sp>
    <dsp:sp modelId="{E75AA76D-E7EC-9B48-AFA5-6D52F23CBAF7}">
      <dsp:nvSpPr>
        <dsp:cNvPr id="0" name=""/>
        <dsp:cNvSpPr/>
      </dsp:nvSpPr>
      <dsp:spPr>
        <a:xfrm>
          <a:off x="6616250" y="2241676"/>
          <a:ext cx="635039" cy="635039"/>
        </a:xfrm>
        <a:prstGeom prst="rect">
          <a:avLst/>
        </a:prstGeom>
        <a:blipFill rotWithShape="1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452A76-4EFA-B849-AE07-5125FA770096}">
      <dsp:nvSpPr>
        <dsp:cNvPr id="0" name=""/>
        <dsp:cNvSpPr/>
      </dsp:nvSpPr>
      <dsp:spPr>
        <a:xfrm>
          <a:off x="6026571" y="2964447"/>
          <a:ext cx="1814398" cy="272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b="1" i="0" kern="1200" dirty="0">
              <a:latin typeface="Futura PT Book" panose="020B0502020204020303" pitchFamily="34" charset="77"/>
            </a:rPr>
            <a:t>Indicators:</a:t>
          </a:r>
        </a:p>
      </dsp:txBody>
      <dsp:txXfrm>
        <a:off x="6026571" y="2964447"/>
        <a:ext cx="1814398" cy="272159"/>
      </dsp:txXfrm>
    </dsp:sp>
    <dsp:sp modelId="{1E701221-34D4-8144-BF5D-BA1D7FA88361}">
      <dsp:nvSpPr>
        <dsp:cNvPr id="0" name=""/>
        <dsp:cNvSpPr/>
      </dsp:nvSpPr>
      <dsp:spPr>
        <a:xfrm>
          <a:off x="5664816" y="3330446"/>
          <a:ext cx="2537907" cy="381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Futura PT Book" panose="020B0502020204020303" pitchFamily="34" charset="77"/>
            </a:rPr>
            <a:t>Too much work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i="0" kern="1200" dirty="0">
              <a:latin typeface="Futura PT Book" panose="020B0502020204020303" pitchFamily="34" charset="77"/>
            </a:rPr>
            <a:t>Everyone wants a piece of you</a:t>
          </a:r>
        </a:p>
      </dsp:txBody>
      <dsp:txXfrm>
        <a:off x="5664816" y="3330446"/>
        <a:ext cx="2537907" cy="381855"/>
      </dsp:txXfrm>
    </dsp:sp>
    <dsp:sp modelId="{BBB3A04E-C84A-3440-B058-8CB7FACCF18E}">
      <dsp:nvSpPr>
        <dsp:cNvPr id="0" name=""/>
        <dsp:cNvSpPr/>
      </dsp:nvSpPr>
      <dsp:spPr>
        <a:xfrm>
          <a:off x="9471678" y="2121660"/>
          <a:ext cx="635039" cy="635039"/>
        </a:xfrm>
        <a:prstGeom prst="rect">
          <a:avLst/>
        </a:prstGeom>
        <a:blipFill rotWithShape="1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973B92-3340-7342-900D-30B368BF57AB}">
      <dsp:nvSpPr>
        <dsp:cNvPr id="0" name=""/>
        <dsp:cNvSpPr/>
      </dsp:nvSpPr>
      <dsp:spPr>
        <a:xfrm>
          <a:off x="8881998" y="2844430"/>
          <a:ext cx="1814398" cy="272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b="1" i="0" kern="1200" dirty="0">
              <a:latin typeface="Futura PT Book" panose="020B0502020204020303" pitchFamily="34" charset="77"/>
            </a:rPr>
            <a:t>Questions:</a:t>
          </a:r>
        </a:p>
      </dsp:txBody>
      <dsp:txXfrm>
        <a:off x="8881998" y="2844430"/>
        <a:ext cx="1814398" cy="272159"/>
      </dsp:txXfrm>
    </dsp:sp>
    <dsp:sp modelId="{02CE886E-0656-0642-885A-17A04E8581AB}">
      <dsp:nvSpPr>
        <dsp:cNvPr id="0" name=""/>
        <dsp:cNvSpPr/>
      </dsp:nvSpPr>
      <dsp:spPr>
        <a:xfrm>
          <a:off x="8520243" y="3351560"/>
          <a:ext cx="2537907" cy="650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Futura PT Book" panose="020B0502020204020303" pitchFamily="34" charset="77"/>
            </a:rPr>
            <a:t>Too good value?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Futura PT Book" panose="020B0502020204020303" pitchFamily="34" charset="77"/>
            </a:rPr>
            <a:t>Have you asked for a higher rate?</a:t>
          </a:r>
          <a:endParaRPr lang="en-GB" sz="1400" b="0" i="0" kern="1200" dirty="0">
            <a:latin typeface="Futura PT Book" panose="020B0502020204020303" pitchFamily="34" charset="77"/>
          </a:endParaRPr>
        </a:p>
      </dsp:txBody>
      <dsp:txXfrm>
        <a:off x="8520243" y="3351560"/>
        <a:ext cx="2537907" cy="6506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5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6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1942E8C-8A32-A065-EBDB-5F28A781CA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BBF9CA-DFA3-383B-F077-6F140B5ADA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51E194-0BEA-A24F-A0BE-A1FB6DB8FB9A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89742C-40BC-3E50-D861-4DEB5CF02C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1BA1C2-0BFF-A529-B426-E7A45973B4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DD71D-4F4D-7543-9B77-788C15566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05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49D9A1-4875-438F-B2F3-D0350EAB6B83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BE0BD-F8E3-4274-A830-B9944F6D3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47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6BE0BD-F8E3-4274-A830-B9944F6D31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382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363326-81A8-B843-9522-8BCA9B4ABC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246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363326-81A8-B843-9522-8BCA9B4ABC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6577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6BE0BD-F8E3-4274-A830-B9944F6D31A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86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363326-81A8-B843-9522-8BCA9B4ABC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6698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363326-81A8-B843-9522-8BCA9B4ABC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419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363326-81A8-B843-9522-8BCA9B4ABC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758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363326-81A8-B843-9522-8BCA9B4ABC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41464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09DA0-CEAE-224E-ACA3-87B98AAF8A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56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09DA0-CEAE-224E-ACA3-87B98AAF8A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2855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svg"/><Relationship Id="rId4" Type="http://schemas.openxmlformats.org/officeDocument/2006/relationships/image" Target="../media/image27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svg"/><Relationship Id="rId4" Type="http://schemas.openxmlformats.org/officeDocument/2006/relationships/image" Target="../media/image27.sv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34B8D1-E169-528A-B48F-F55C7344B6C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6D6D6"/>
              </a:solidFill>
            </a:endParaRPr>
          </a:p>
        </p:txBody>
      </p:sp>
      <p:pic>
        <p:nvPicPr>
          <p:cNvPr id="6" name="Picture 5" descr="A white circle and black background&#10;&#10;AI-generated content may be incorrect.">
            <a:extLst>
              <a:ext uri="{FF2B5EF4-FFF2-40B4-BE49-F238E27FC236}">
                <a16:creationId xmlns:a16="http://schemas.microsoft.com/office/drawing/2014/main" id="{F900338C-54AD-C386-9961-4B6990CFBA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3184071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0C7F796-C723-0BB4-6A12-FEA8114100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8320" y="5772399"/>
            <a:ext cx="2590815" cy="759092"/>
          </a:xfrm>
          <a:prstGeom prst="rect">
            <a:avLst/>
          </a:prstGeom>
        </p:spPr>
      </p:pic>
      <p:sp>
        <p:nvSpPr>
          <p:cNvPr id="12" name="Title 10">
            <a:extLst>
              <a:ext uri="{FF2B5EF4-FFF2-40B4-BE49-F238E27FC236}">
                <a16:creationId xmlns:a16="http://schemas.microsoft.com/office/drawing/2014/main" id="{61FC2124-0998-8FCB-2C15-CE36D5BD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8926" y="1702407"/>
            <a:ext cx="8073574" cy="1015663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6000" b="1">
                <a:solidFill>
                  <a:srgbClr val="D6D6D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92F3693-D251-A0AE-3211-8E7D8672A2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38925" y="2952951"/>
            <a:ext cx="8073573" cy="584775"/>
          </a:xfrm>
        </p:spPr>
        <p:txBody>
          <a:bodyPr wrap="square" lIns="91440" tIns="45720" rIns="91440" bIns="4572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D6D6D6"/>
                </a:solidFill>
                <a:latin typeface="Montserrat Medium" pitchFamily="2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233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34B8D1-E169-528A-B48F-F55C7344B6C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31C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6D6D6"/>
              </a:solidFill>
            </a:endParaRPr>
          </a:p>
        </p:txBody>
      </p:sp>
      <p:pic>
        <p:nvPicPr>
          <p:cNvPr id="6" name="Picture 5" descr="A white circle and black background&#10;&#10;AI-generated content may be incorrect.">
            <a:extLst>
              <a:ext uri="{FF2B5EF4-FFF2-40B4-BE49-F238E27FC236}">
                <a16:creationId xmlns:a16="http://schemas.microsoft.com/office/drawing/2014/main" id="{F900338C-54AD-C386-9961-4B6990CFBA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3184071" cy="6858000"/>
          </a:xfrm>
          <a:prstGeom prst="rect">
            <a:avLst/>
          </a:prstGeom>
        </p:spPr>
      </p:pic>
      <p:sp>
        <p:nvSpPr>
          <p:cNvPr id="12" name="Title 10">
            <a:extLst>
              <a:ext uri="{FF2B5EF4-FFF2-40B4-BE49-F238E27FC236}">
                <a16:creationId xmlns:a16="http://schemas.microsoft.com/office/drawing/2014/main" id="{61FC2124-0998-8FCB-2C15-CE36D5BD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8926" y="1702407"/>
            <a:ext cx="8073574" cy="1015663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6000" b="1">
                <a:solidFill>
                  <a:srgbClr val="D6D6D6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92F3693-D251-A0AE-3211-8E7D8672A2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38925" y="2952951"/>
            <a:ext cx="8073573" cy="584775"/>
          </a:xfrm>
        </p:spPr>
        <p:txBody>
          <a:bodyPr wrap="square" lIns="91440" tIns="45720" rIns="91440" bIns="4572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D6D6D6"/>
                </a:solidFill>
                <a:latin typeface="Montserrat Medium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8" name="Freeform: Shape 14">
            <a:extLst>
              <a:ext uri="{FF2B5EF4-FFF2-40B4-BE49-F238E27FC236}">
                <a16:creationId xmlns:a16="http://schemas.microsoft.com/office/drawing/2014/main" id="{4D21B1EA-732E-5D41-00B8-C918D8BBA896}"/>
              </a:ext>
            </a:extLst>
          </p:cNvPr>
          <p:cNvSpPr/>
          <p:nvPr userDrawn="1"/>
        </p:nvSpPr>
        <p:spPr>
          <a:xfrm flipH="1" flipV="1">
            <a:off x="1083936" y="-97538"/>
            <a:ext cx="836174" cy="1914145"/>
          </a:xfrm>
          <a:custGeom>
            <a:avLst/>
            <a:gdLst>
              <a:gd name="connsiteX0" fmla="*/ 248890 w 604929"/>
              <a:gd name="connsiteY0" fmla="*/ 247 h 1326075"/>
              <a:gd name="connsiteX1" fmla="*/ 243114 w 604929"/>
              <a:gd name="connsiteY1" fmla="*/ 1044 h 1326075"/>
              <a:gd name="connsiteX2" fmla="*/ 77740 w 604929"/>
              <a:gd name="connsiteY2" fmla="*/ 48116 h 1326075"/>
              <a:gd name="connsiteX3" fmla="*/ 0 w 604929"/>
              <a:gd name="connsiteY3" fmla="*/ 70255 h 1326075"/>
              <a:gd name="connsiteX4" fmla="*/ 0 w 604929"/>
              <a:gd name="connsiteY4" fmla="*/ 121367 h 1326075"/>
              <a:gd name="connsiteX5" fmla="*/ 14361 w 604929"/>
              <a:gd name="connsiteY5" fmla="*/ 171929 h 1326075"/>
              <a:gd name="connsiteX6" fmla="*/ 186907 w 604929"/>
              <a:gd name="connsiteY6" fmla="*/ 779559 h 1326075"/>
              <a:gd name="connsiteX7" fmla="*/ 336616 w 604929"/>
              <a:gd name="connsiteY7" fmla="*/ 1306749 h 1326075"/>
              <a:gd name="connsiteX8" fmla="*/ 342429 w 604929"/>
              <a:gd name="connsiteY8" fmla="*/ 1326075 h 1326075"/>
              <a:gd name="connsiteX9" fmla="*/ 604929 w 604929"/>
              <a:gd name="connsiteY9" fmla="*/ 1251448 h 1326075"/>
              <a:gd name="connsiteX10" fmla="*/ 604891 w 604929"/>
              <a:gd name="connsiteY10" fmla="*/ 1251372 h 1326075"/>
              <a:gd name="connsiteX11" fmla="*/ 603608 w 604929"/>
              <a:gd name="connsiteY11" fmla="*/ 1246125 h 1326075"/>
              <a:gd name="connsiteX12" fmla="*/ 483833 w 604929"/>
              <a:gd name="connsiteY12" fmla="*/ 824291 h 1326075"/>
              <a:gd name="connsiteX13" fmla="*/ 350281 w 604929"/>
              <a:gd name="connsiteY13" fmla="*/ 354215 h 1326075"/>
              <a:gd name="connsiteX14" fmla="*/ 251268 w 604929"/>
              <a:gd name="connsiteY14" fmla="*/ 5536 h 1326075"/>
              <a:gd name="connsiteX15" fmla="*/ 248890 w 604929"/>
              <a:gd name="connsiteY15" fmla="*/ 247 h 132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4929" h="1326075">
                <a:moveTo>
                  <a:pt x="248890" y="247"/>
                </a:moveTo>
                <a:cubicBezTo>
                  <a:pt x="247871" y="-315"/>
                  <a:pt x="246285" y="138"/>
                  <a:pt x="243114" y="1044"/>
                </a:cubicBezTo>
                <a:cubicBezTo>
                  <a:pt x="188002" y="16747"/>
                  <a:pt x="132852" y="32413"/>
                  <a:pt x="77740" y="48116"/>
                </a:cubicBezTo>
                <a:lnTo>
                  <a:pt x="0" y="70255"/>
                </a:lnTo>
                <a:lnTo>
                  <a:pt x="0" y="121367"/>
                </a:lnTo>
                <a:lnTo>
                  <a:pt x="14361" y="171929"/>
                </a:lnTo>
                <a:cubicBezTo>
                  <a:pt x="71889" y="374485"/>
                  <a:pt x="129417" y="577004"/>
                  <a:pt x="186907" y="779559"/>
                </a:cubicBezTo>
                <a:cubicBezTo>
                  <a:pt x="236810" y="955277"/>
                  <a:pt x="286675" y="1131031"/>
                  <a:pt x="336616" y="1306749"/>
                </a:cubicBezTo>
                <a:cubicBezTo>
                  <a:pt x="338390" y="1313128"/>
                  <a:pt x="339824" y="1319621"/>
                  <a:pt x="342429" y="1326075"/>
                </a:cubicBezTo>
                <a:cubicBezTo>
                  <a:pt x="430005" y="1301200"/>
                  <a:pt x="517429" y="1276324"/>
                  <a:pt x="604929" y="1251448"/>
                </a:cubicBezTo>
                <a:lnTo>
                  <a:pt x="604891" y="1251372"/>
                </a:lnTo>
                <a:cubicBezTo>
                  <a:pt x="604363" y="1249258"/>
                  <a:pt x="604061" y="1247673"/>
                  <a:pt x="603608" y="1246125"/>
                </a:cubicBezTo>
                <a:cubicBezTo>
                  <a:pt x="563670" y="1105514"/>
                  <a:pt x="523771" y="964902"/>
                  <a:pt x="483833" y="824291"/>
                </a:cubicBezTo>
                <a:cubicBezTo>
                  <a:pt x="439328" y="667599"/>
                  <a:pt x="394786" y="510907"/>
                  <a:pt x="350281" y="354215"/>
                </a:cubicBezTo>
                <a:cubicBezTo>
                  <a:pt x="317251" y="237988"/>
                  <a:pt x="284259" y="121762"/>
                  <a:pt x="251268" y="5536"/>
                </a:cubicBezTo>
                <a:cubicBezTo>
                  <a:pt x="250362" y="2384"/>
                  <a:pt x="249909" y="808"/>
                  <a:pt x="248890" y="247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D6D6D6"/>
              </a:solidFill>
            </a:endParaRPr>
          </a:p>
        </p:txBody>
      </p:sp>
      <p:sp>
        <p:nvSpPr>
          <p:cNvPr id="11" name="Freeform: Shape 14">
            <a:extLst>
              <a:ext uri="{FF2B5EF4-FFF2-40B4-BE49-F238E27FC236}">
                <a16:creationId xmlns:a16="http://schemas.microsoft.com/office/drawing/2014/main" id="{398E55B6-B3F8-2CD3-54A1-30F7FB685BFA}"/>
              </a:ext>
            </a:extLst>
          </p:cNvPr>
          <p:cNvSpPr/>
          <p:nvPr userDrawn="1"/>
        </p:nvSpPr>
        <p:spPr>
          <a:xfrm rot="10800000" flipH="1" flipV="1">
            <a:off x="1748529" y="-213362"/>
            <a:ext cx="836174" cy="1914145"/>
          </a:xfrm>
          <a:custGeom>
            <a:avLst/>
            <a:gdLst>
              <a:gd name="connsiteX0" fmla="*/ 248890 w 604929"/>
              <a:gd name="connsiteY0" fmla="*/ 247 h 1326075"/>
              <a:gd name="connsiteX1" fmla="*/ 243114 w 604929"/>
              <a:gd name="connsiteY1" fmla="*/ 1044 h 1326075"/>
              <a:gd name="connsiteX2" fmla="*/ 77740 w 604929"/>
              <a:gd name="connsiteY2" fmla="*/ 48116 h 1326075"/>
              <a:gd name="connsiteX3" fmla="*/ 0 w 604929"/>
              <a:gd name="connsiteY3" fmla="*/ 70255 h 1326075"/>
              <a:gd name="connsiteX4" fmla="*/ 0 w 604929"/>
              <a:gd name="connsiteY4" fmla="*/ 121367 h 1326075"/>
              <a:gd name="connsiteX5" fmla="*/ 14361 w 604929"/>
              <a:gd name="connsiteY5" fmla="*/ 171929 h 1326075"/>
              <a:gd name="connsiteX6" fmla="*/ 186907 w 604929"/>
              <a:gd name="connsiteY6" fmla="*/ 779559 h 1326075"/>
              <a:gd name="connsiteX7" fmla="*/ 336616 w 604929"/>
              <a:gd name="connsiteY7" fmla="*/ 1306749 h 1326075"/>
              <a:gd name="connsiteX8" fmla="*/ 342429 w 604929"/>
              <a:gd name="connsiteY8" fmla="*/ 1326075 h 1326075"/>
              <a:gd name="connsiteX9" fmla="*/ 604929 w 604929"/>
              <a:gd name="connsiteY9" fmla="*/ 1251448 h 1326075"/>
              <a:gd name="connsiteX10" fmla="*/ 604891 w 604929"/>
              <a:gd name="connsiteY10" fmla="*/ 1251372 h 1326075"/>
              <a:gd name="connsiteX11" fmla="*/ 603608 w 604929"/>
              <a:gd name="connsiteY11" fmla="*/ 1246125 h 1326075"/>
              <a:gd name="connsiteX12" fmla="*/ 483833 w 604929"/>
              <a:gd name="connsiteY12" fmla="*/ 824291 h 1326075"/>
              <a:gd name="connsiteX13" fmla="*/ 350281 w 604929"/>
              <a:gd name="connsiteY13" fmla="*/ 354215 h 1326075"/>
              <a:gd name="connsiteX14" fmla="*/ 251268 w 604929"/>
              <a:gd name="connsiteY14" fmla="*/ 5536 h 1326075"/>
              <a:gd name="connsiteX15" fmla="*/ 248890 w 604929"/>
              <a:gd name="connsiteY15" fmla="*/ 247 h 132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4929" h="1326075">
                <a:moveTo>
                  <a:pt x="248890" y="247"/>
                </a:moveTo>
                <a:cubicBezTo>
                  <a:pt x="247871" y="-315"/>
                  <a:pt x="246285" y="138"/>
                  <a:pt x="243114" y="1044"/>
                </a:cubicBezTo>
                <a:cubicBezTo>
                  <a:pt x="188002" y="16747"/>
                  <a:pt x="132852" y="32413"/>
                  <a:pt x="77740" y="48116"/>
                </a:cubicBezTo>
                <a:lnTo>
                  <a:pt x="0" y="70255"/>
                </a:lnTo>
                <a:lnTo>
                  <a:pt x="0" y="121367"/>
                </a:lnTo>
                <a:lnTo>
                  <a:pt x="14361" y="171929"/>
                </a:lnTo>
                <a:cubicBezTo>
                  <a:pt x="71889" y="374485"/>
                  <a:pt x="129417" y="577004"/>
                  <a:pt x="186907" y="779559"/>
                </a:cubicBezTo>
                <a:cubicBezTo>
                  <a:pt x="236810" y="955277"/>
                  <a:pt x="286675" y="1131031"/>
                  <a:pt x="336616" y="1306749"/>
                </a:cubicBezTo>
                <a:cubicBezTo>
                  <a:pt x="338390" y="1313128"/>
                  <a:pt x="339824" y="1319621"/>
                  <a:pt x="342429" y="1326075"/>
                </a:cubicBezTo>
                <a:cubicBezTo>
                  <a:pt x="430005" y="1301200"/>
                  <a:pt x="517429" y="1276324"/>
                  <a:pt x="604929" y="1251448"/>
                </a:cubicBezTo>
                <a:lnTo>
                  <a:pt x="604891" y="1251372"/>
                </a:lnTo>
                <a:cubicBezTo>
                  <a:pt x="604363" y="1249258"/>
                  <a:pt x="604061" y="1247673"/>
                  <a:pt x="603608" y="1246125"/>
                </a:cubicBezTo>
                <a:cubicBezTo>
                  <a:pt x="563670" y="1105514"/>
                  <a:pt x="523771" y="964902"/>
                  <a:pt x="483833" y="824291"/>
                </a:cubicBezTo>
                <a:cubicBezTo>
                  <a:pt x="439328" y="667599"/>
                  <a:pt x="394786" y="510907"/>
                  <a:pt x="350281" y="354215"/>
                </a:cubicBezTo>
                <a:cubicBezTo>
                  <a:pt x="317251" y="237988"/>
                  <a:pt x="284259" y="121762"/>
                  <a:pt x="251268" y="5536"/>
                </a:cubicBezTo>
                <a:cubicBezTo>
                  <a:pt x="250362" y="2384"/>
                  <a:pt x="249909" y="808"/>
                  <a:pt x="248890" y="247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D6D6D6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456DE05-EEBC-93C6-BB1D-0AD516E819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8320" y="5772399"/>
            <a:ext cx="2590815" cy="75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91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34B8D1-E169-528A-B48F-F55C7344B6C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31C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6D6D6"/>
              </a:solidFill>
            </a:endParaRPr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61FC2124-0998-8FCB-2C15-CE36D5BD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146" y="4274818"/>
            <a:ext cx="8073574" cy="1015663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6000" b="1">
                <a:solidFill>
                  <a:srgbClr val="D6D6D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92F3693-D251-A0AE-3211-8E7D8672A2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2147" y="5489465"/>
            <a:ext cx="8073573" cy="584775"/>
          </a:xfrm>
        </p:spPr>
        <p:txBody>
          <a:bodyPr wrap="square" lIns="91440" tIns="45720" rIns="91440" bIns="4572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D6D6D6"/>
                </a:solidFill>
                <a:latin typeface="Montserrat Medium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ABB552-C897-9053-A40F-8073DFF321FE}"/>
              </a:ext>
            </a:extLst>
          </p:cNvPr>
          <p:cNvSpPr/>
          <p:nvPr userDrawn="1"/>
        </p:nvSpPr>
        <p:spPr>
          <a:xfrm>
            <a:off x="338667" y="0"/>
            <a:ext cx="36124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7DF20C-5657-B684-06D1-973E55F61FE4}"/>
              </a:ext>
            </a:extLst>
          </p:cNvPr>
          <p:cNvSpPr/>
          <p:nvPr userDrawn="1"/>
        </p:nvSpPr>
        <p:spPr>
          <a:xfrm>
            <a:off x="857956" y="0"/>
            <a:ext cx="36124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A370B7E-3944-3926-5F6A-31F5D126EB93}"/>
              </a:ext>
            </a:extLst>
          </p:cNvPr>
          <p:cNvSpPr>
            <a:spLocks/>
          </p:cNvSpPr>
          <p:nvPr userDrawn="1"/>
        </p:nvSpPr>
        <p:spPr>
          <a:xfrm>
            <a:off x="1822146" y="767174"/>
            <a:ext cx="3081866" cy="3081866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926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34B8D1-E169-528A-B48F-F55C7344B6C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31C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6D6D6"/>
              </a:solidFill>
            </a:endParaRPr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61FC2124-0998-8FCB-2C15-CE36D5BD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146" y="4274818"/>
            <a:ext cx="8073574" cy="1015663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6000" b="1">
                <a:solidFill>
                  <a:srgbClr val="D6D6D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92F3693-D251-A0AE-3211-8E7D8672A2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2147" y="5489465"/>
            <a:ext cx="8073573" cy="584775"/>
          </a:xfrm>
        </p:spPr>
        <p:txBody>
          <a:bodyPr wrap="square" lIns="91440" tIns="45720" rIns="91440" bIns="4572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D6D6D6"/>
                </a:solidFill>
                <a:latin typeface="Montserrat Medium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ABB552-C897-9053-A40F-8073DFF321FE}"/>
              </a:ext>
            </a:extLst>
          </p:cNvPr>
          <p:cNvSpPr/>
          <p:nvPr userDrawn="1"/>
        </p:nvSpPr>
        <p:spPr>
          <a:xfrm>
            <a:off x="338667" y="0"/>
            <a:ext cx="36124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7DF20C-5657-B684-06D1-973E55F61FE4}"/>
              </a:ext>
            </a:extLst>
          </p:cNvPr>
          <p:cNvSpPr/>
          <p:nvPr userDrawn="1"/>
        </p:nvSpPr>
        <p:spPr>
          <a:xfrm>
            <a:off x="857956" y="0"/>
            <a:ext cx="36124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A370B7E-3944-3926-5F6A-31F5D126EB93}"/>
              </a:ext>
            </a:extLst>
          </p:cNvPr>
          <p:cNvSpPr>
            <a:spLocks/>
          </p:cNvSpPr>
          <p:nvPr userDrawn="1"/>
        </p:nvSpPr>
        <p:spPr>
          <a:xfrm>
            <a:off x="1822146" y="767174"/>
            <a:ext cx="3081866" cy="3081866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171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34B8D1-E169-528A-B48F-F55C7344B6C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31C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6D6D6"/>
              </a:solidFill>
            </a:endParaRPr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61FC2124-0998-8FCB-2C15-CE36D5BD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146" y="4274818"/>
            <a:ext cx="8073574" cy="1015663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6000" b="1">
                <a:solidFill>
                  <a:srgbClr val="D6D6D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92F3693-D251-A0AE-3211-8E7D8672A2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2147" y="5489465"/>
            <a:ext cx="8073573" cy="584775"/>
          </a:xfrm>
        </p:spPr>
        <p:txBody>
          <a:bodyPr wrap="square" lIns="91440" tIns="45720" rIns="91440" bIns="4572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D6D6D6"/>
                </a:solidFill>
                <a:latin typeface="Montserrat Medium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ABB552-C897-9053-A40F-8073DFF321FE}"/>
              </a:ext>
            </a:extLst>
          </p:cNvPr>
          <p:cNvSpPr/>
          <p:nvPr userDrawn="1"/>
        </p:nvSpPr>
        <p:spPr>
          <a:xfrm>
            <a:off x="338667" y="0"/>
            <a:ext cx="36124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7DF20C-5657-B684-06D1-973E55F61FE4}"/>
              </a:ext>
            </a:extLst>
          </p:cNvPr>
          <p:cNvSpPr/>
          <p:nvPr userDrawn="1"/>
        </p:nvSpPr>
        <p:spPr>
          <a:xfrm>
            <a:off x="857956" y="0"/>
            <a:ext cx="36124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A370B7E-3944-3926-5F6A-31F5D126EB93}"/>
              </a:ext>
            </a:extLst>
          </p:cNvPr>
          <p:cNvSpPr>
            <a:spLocks/>
          </p:cNvSpPr>
          <p:nvPr userDrawn="1"/>
        </p:nvSpPr>
        <p:spPr>
          <a:xfrm>
            <a:off x="1822146" y="767174"/>
            <a:ext cx="3081866" cy="3081866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75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34B8D1-E169-528A-B48F-F55C7344B6C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31C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6D6D6"/>
              </a:solidFill>
            </a:endParaRPr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61FC2124-0998-8FCB-2C15-CE36D5BD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146" y="4274818"/>
            <a:ext cx="8073574" cy="1015663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6000" b="1">
                <a:solidFill>
                  <a:srgbClr val="D6D6D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92F3693-D251-A0AE-3211-8E7D8672A2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2147" y="5489465"/>
            <a:ext cx="8073573" cy="584775"/>
          </a:xfrm>
        </p:spPr>
        <p:txBody>
          <a:bodyPr wrap="square" lIns="91440" tIns="45720" rIns="91440" bIns="4572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D6D6D6"/>
                </a:solidFill>
                <a:latin typeface="Montserrat Medium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ABB552-C897-9053-A40F-8073DFF321FE}"/>
              </a:ext>
            </a:extLst>
          </p:cNvPr>
          <p:cNvSpPr/>
          <p:nvPr userDrawn="1"/>
        </p:nvSpPr>
        <p:spPr>
          <a:xfrm>
            <a:off x="338667" y="0"/>
            <a:ext cx="36124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7DF20C-5657-B684-06D1-973E55F61FE4}"/>
              </a:ext>
            </a:extLst>
          </p:cNvPr>
          <p:cNvSpPr/>
          <p:nvPr userDrawn="1"/>
        </p:nvSpPr>
        <p:spPr>
          <a:xfrm>
            <a:off x="857956" y="0"/>
            <a:ext cx="36124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A370B7E-3944-3926-5F6A-31F5D126EB93}"/>
              </a:ext>
            </a:extLst>
          </p:cNvPr>
          <p:cNvSpPr>
            <a:spLocks/>
          </p:cNvSpPr>
          <p:nvPr userDrawn="1"/>
        </p:nvSpPr>
        <p:spPr>
          <a:xfrm>
            <a:off x="1822146" y="767174"/>
            <a:ext cx="3081866" cy="3081866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798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B7209-7D9F-4AF1-78FE-459DF7AE6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6E3AD7-B40A-BD5F-E9B3-8169C8C41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4627-7F53-43AB-8D76-D9F09842FD61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D06C80-2419-5A24-7F71-2B70C1C40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17AFE1-3A9A-1B2F-7892-633D61A3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7C8-A998-4288-9067-CDF99E5A810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ouple of cups of coffee and tea&#10;&#10;AI-generated content may be incorrect.">
            <a:extLst>
              <a:ext uri="{FF2B5EF4-FFF2-40B4-BE49-F238E27FC236}">
                <a16:creationId xmlns:a16="http://schemas.microsoft.com/office/drawing/2014/main" id="{B7E9BBF7-8466-30F2-F491-E9C6C46302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3967"/>
            <a:ext cx="12192000" cy="813196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D8FD316-A9C1-A1EF-12F0-0CF6EA1CCACC}"/>
              </a:ext>
            </a:extLst>
          </p:cNvPr>
          <p:cNvSpPr/>
          <p:nvPr userDrawn="1"/>
        </p:nvSpPr>
        <p:spPr>
          <a:xfrm>
            <a:off x="0" y="-1280160"/>
            <a:ext cx="12192000" cy="8138160"/>
          </a:xfrm>
          <a:prstGeom prst="rect">
            <a:avLst/>
          </a:prstGeom>
          <a:solidFill>
            <a:schemeClr val="accent3">
              <a:alpha val="59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F8A637-8977-9BD7-1C05-8A8856798EF8}"/>
              </a:ext>
            </a:extLst>
          </p:cNvPr>
          <p:cNvSpPr/>
          <p:nvPr userDrawn="1"/>
        </p:nvSpPr>
        <p:spPr>
          <a:xfrm>
            <a:off x="0" y="5037513"/>
            <a:ext cx="12192000" cy="1820487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Tea &amp; Coffee Break</a:t>
            </a:r>
          </a:p>
        </p:txBody>
      </p:sp>
    </p:spTree>
    <p:extLst>
      <p:ext uri="{BB962C8B-B14F-4D97-AF65-F5344CB8AC3E}">
        <p14:creationId xmlns:p14="http://schemas.microsoft.com/office/powerpoint/2010/main" val="1216396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3AFED-4E3E-16FE-CA79-F43909D74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2B2188-14D3-F7AB-827E-E6D5638F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4627-7F53-43AB-8D76-D9F09842FD61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7F3A52-06C2-2D6D-538E-370B952B2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EE0682-C5C2-5330-6EDC-0F986B75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7C8-A998-4288-9067-CDF99E5A810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late of food on a table&#10;&#10;AI-generated content may be incorrect.">
            <a:extLst>
              <a:ext uri="{FF2B5EF4-FFF2-40B4-BE49-F238E27FC236}">
                <a16:creationId xmlns:a16="http://schemas.microsoft.com/office/drawing/2014/main" id="{C980926E-C392-3EA5-994F-47ED3555D5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0000"/>
            <a:ext cx="12192000" cy="812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BDB263E-A5E9-00FB-86E7-1BF6E38EE3BD}"/>
              </a:ext>
            </a:extLst>
          </p:cNvPr>
          <p:cNvSpPr/>
          <p:nvPr userDrawn="1"/>
        </p:nvSpPr>
        <p:spPr>
          <a:xfrm>
            <a:off x="0" y="-1280160"/>
            <a:ext cx="12192000" cy="8138160"/>
          </a:xfrm>
          <a:prstGeom prst="rect">
            <a:avLst/>
          </a:pr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F22941-FEDA-BC69-F826-203D85B8C5A6}"/>
              </a:ext>
            </a:extLst>
          </p:cNvPr>
          <p:cNvSpPr/>
          <p:nvPr userDrawn="1"/>
        </p:nvSpPr>
        <p:spPr>
          <a:xfrm>
            <a:off x="0" y="5203767"/>
            <a:ext cx="12192000" cy="16542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/>
              <a:t>Lunch time</a:t>
            </a:r>
          </a:p>
        </p:txBody>
      </p:sp>
    </p:spTree>
    <p:extLst>
      <p:ext uri="{BB962C8B-B14F-4D97-AF65-F5344CB8AC3E}">
        <p14:creationId xmlns:p14="http://schemas.microsoft.com/office/powerpoint/2010/main" val="286214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34B8D1-E169-528A-B48F-F55C7344B6C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31C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6D6D6"/>
              </a:solidFill>
            </a:endParaRPr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61FC2124-0998-8FCB-2C15-CE36D5BD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146" y="4274818"/>
            <a:ext cx="8073574" cy="1015663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6000" b="1">
                <a:solidFill>
                  <a:srgbClr val="D6D6D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92F3693-D251-A0AE-3211-8E7D8672A2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2147" y="5489465"/>
            <a:ext cx="8073573" cy="584775"/>
          </a:xfrm>
        </p:spPr>
        <p:txBody>
          <a:bodyPr wrap="square" lIns="91440" tIns="45720" rIns="91440" bIns="4572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D6D6D6"/>
                </a:solidFill>
                <a:latin typeface="Montserrat Medium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ABB552-C897-9053-A40F-8073DFF321FE}"/>
              </a:ext>
            </a:extLst>
          </p:cNvPr>
          <p:cNvSpPr/>
          <p:nvPr userDrawn="1"/>
        </p:nvSpPr>
        <p:spPr>
          <a:xfrm>
            <a:off x="338667" y="0"/>
            <a:ext cx="36124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7DF20C-5657-B684-06D1-973E55F61FE4}"/>
              </a:ext>
            </a:extLst>
          </p:cNvPr>
          <p:cNvSpPr/>
          <p:nvPr userDrawn="1"/>
        </p:nvSpPr>
        <p:spPr>
          <a:xfrm>
            <a:off x="857956" y="0"/>
            <a:ext cx="36124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A370B7E-3944-3926-5F6A-31F5D126EB93}"/>
              </a:ext>
            </a:extLst>
          </p:cNvPr>
          <p:cNvSpPr>
            <a:spLocks noChangeAspect="1"/>
          </p:cNvSpPr>
          <p:nvPr userDrawn="1"/>
        </p:nvSpPr>
        <p:spPr>
          <a:xfrm>
            <a:off x="1822146" y="769995"/>
            <a:ext cx="3081866" cy="3081866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F641087-C58F-8588-7E41-94457611818F}"/>
              </a:ext>
            </a:extLst>
          </p:cNvPr>
          <p:cNvSpPr>
            <a:spLocks noChangeAspect="1"/>
          </p:cNvSpPr>
          <p:nvPr userDrawn="1"/>
        </p:nvSpPr>
        <p:spPr>
          <a:xfrm>
            <a:off x="5270910" y="769995"/>
            <a:ext cx="3081866" cy="3081866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48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34B8D1-E169-528A-B48F-F55C7344B6C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31C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6D6D6"/>
              </a:solidFill>
            </a:endParaRPr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61FC2124-0998-8FCB-2C15-CE36D5BD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146" y="4274818"/>
            <a:ext cx="8073574" cy="1015663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6000" b="1">
                <a:solidFill>
                  <a:srgbClr val="D6D6D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92F3693-D251-A0AE-3211-8E7D8672A2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2147" y="5489465"/>
            <a:ext cx="8073573" cy="584775"/>
          </a:xfrm>
        </p:spPr>
        <p:txBody>
          <a:bodyPr wrap="square" lIns="91440" tIns="45720" rIns="91440" bIns="4572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D6D6D6"/>
                </a:solidFill>
                <a:latin typeface="Montserrat Medium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ABB552-C897-9053-A40F-8073DFF321FE}"/>
              </a:ext>
            </a:extLst>
          </p:cNvPr>
          <p:cNvSpPr/>
          <p:nvPr userDrawn="1"/>
        </p:nvSpPr>
        <p:spPr>
          <a:xfrm>
            <a:off x="338667" y="0"/>
            <a:ext cx="36124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7DF20C-5657-B684-06D1-973E55F61FE4}"/>
              </a:ext>
            </a:extLst>
          </p:cNvPr>
          <p:cNvSpPr/>
          <p:nvPr userDrawn="1"/>
        </p:nvSpPr>
        <p:spPr>
          <a:xfrm>
            <a:off x="857956" y="0"/>
            <a:ext cx="36124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A370B7E-3944-3926-5F6A-31F5D126EB93}"/>
              </a:ext>
            </a:extLst>
          </p:cNvPr>
          <p:cNvSpPr>
            <a:spLocks noChangeAspect="1"/>
          </p:cNvSpPr>
          <p:nvPr userDrawn="1"/>
        </p:nvSpPr>
        <p:spPr>
          <a:xfrm>
            <a:off x="1822146" y="769995"/>
            <a:ext cx="3081866" cy="3081866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F641087-C58F-8588-7E41-94457611818F}"/>
              </a:ext>
            </a:extLst>
          </p:cNvPr>
          <p:cNvSpPr>
            <a:spLocks noChangeAspect="1"/>
          </p:cNvSpPr>
          <p:nvPr userDrawn="1"/>
        </p:nvSpPr>
        <p:spPr>
          <a:xfrm>
            <a:off x="5270910" y="769995"/>
            <a:ext cx="3081866" cy="3081866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751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34B8D1-E169-528A-B48F-F55C7344B6C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31C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6D6D6"/>
              </a:solidFill>
            </a:endParaRPr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61FC2124-0998-8FCB-2C15-CE36D5BD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146" y="4274818"/>
            <a:ext cx="8073574" cy="1015663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6000" b="1">
                <a:solidFill>
                  <a:srgbClr val="D6D6D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92F3693-D251-A0AE-3211-8E7D8672A2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2147" y="5489465"/>
            <a:ext cx="8073573" cy="584775"/>
          </a:xfrm>
        </p:spPr>
        <p:txBody>
          <a:bodyPr wrap="square" lIns="91440" tIns="45720" rIns="91440" bIns="4572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D6D6D6"/>
                </a:solidFill>
                <a:latin typeface="Montserrat Medium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ABB552-C897-9053-A40F-8073DFF321FE}"/>
              </a:ext>
            </a:extLst>
          </p:cNvPr>
          <p:cNvSpPr/>
          <p:nvPr userDrawn="1"/>
        </p:nvSpPr>
        <p:spPr>
          <a:xfrm>
            <a:off x="338667" y="0"/>
            <a:ext cx="36124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7DF20C-5657-B684-06D1-973E55F61FE4}"/>
              </a:ext>
            </a:extLst>
          </p:cNvPr>
          <p:cNvSpPr/>
          <p:nvPr userDrawn="1"/>
        </p:nvSpPr>
        <p:spPr>
          <a:xfrm>
            <a:off x="857956" y="0"/>
            <a:ext cx="36124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A370B7E-3944-3926-5F6A-31F5D126EB93}"/>
              </a:ext>
            </a:extLst>
          </p:cNvPr>
          <p:cNvSpPr>
            <a:spLocks noChangeAspect="1"/>
          </p:cNvSpPr>
          <p:nvPr userDrawn="1"/>
        </p:nvSpPr>
        <p:spPr>
          <a:xfrm>
            <a:off x="1822146" y="769995"/>
            <a:ext cx="3081866" cy="3081866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F641087-C58F-8588-7E41-94457611818F}"/>
              </a:ext>
            </a:extLst>
          </p:cNvPr>
          <p:cNvSpPr>
            <a:spLocks noChangeAspect="1"/>
          </p:cNvSpPr>
          <p:nvPr userDrawn="1"/>
        </p:nvSpPr>
        <p:spPr>
          <a:xfrm>
            <a:off x="5270910" y="769995"/>
            <a:ext cx="3081866" cy="3081866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6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34B8D1-E169-528A-B48F-F55C7344B6C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31C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6D6D6"/>
              </a:solidFill>
            </a:endParaRPr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61FC2124-0998-8FCB-2C15-CE36D5BD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146" y="4274818"/>
            <a:ext cx="8073574" cy="1015663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6000" b="1">
                <a:solidFill>
                  <a:srgbClr val="D6D6D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92F3693-D251-A0AE-3211-8E7D8672A2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2147" y="5489465"/>
            <a:ext cx="8073573" cy="584775"/>
          </a:xfrm>
        </p:spPr>
        <p:txBody>
          <a:bodyPr wrap="square" lIns="91440" tIns="45720" rIns="91440" bIns="4572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D6D6D6"/>
                </a:solidFill>
                <a:latin typeface="Montserrat Medium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ABB552-C897-9053-A40F-8073DFF321FE}"/>
              </a:ext>
            </a:extLst>
          </p:cNvPr>
          <p:cNvSpPr/>
          <p:nvPr userDrawn="1"/>
        </p:nvSpPr>
        <p:spPr>
          <a:xfrm>
            <a:off x="338667" y="0"/>
            <a:ext cx="36124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7DF20C-5657-B684-06D1-973E55F61FE4}"/>
              </a:ext>
            </a:extLst>
          </p:cNvPr>
          <p:cNvSpPr/>
          <p:nvPr userDrawn="1"/>
        </p:nvSpPr>
        <p:spPr>
          <a:xfrm>
            <a:off x="857956" y="0"/>
            <a:ext cx="36124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A370B7E-3944-3926-5F6A-31F5D126EB93}"/>
              </a:ext>
            </a:extLst>
          </p:cNvPr>
          <p:cNvSpPr>
            <a:spLocks noChangeAspect="1"/>
          </p:cNvSpPr>
          <p:nvPr userDrawn="1"/>
        </p:nvSpPr>
        <p:spPr>
          <a:xfrm>
            <a:off x="1822146" y="769995"/>
            <a:ext cx="3081866" cy="3081866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F641087-C58F-8588-7E41-94457611818F}"/>
              </a:ext>
            </a:extLst>
          </p:cNvPr>
          <p:cNvSpPr>
            <a:spLocks noChangeAspect="1"/>
          </p:cNvSpPr>
          <p:nvPr userDrawn="1"/>
        </p:nvSpPr>
        <p:spPr>
          <a:xfrm>
            <a:off x="5270910" y="769995"/>
            <a:ext cx="3081866" cy="3081866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305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70F3983-2ACD-3D50-FDC1-AE5AD612C8F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6A82634-F8BB-2F9E-C4C6-62891066AE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F59E30C-1014-6B2F-59C1-75B35BB3E8E4}"/>
              </a:ext>
            </a:extLst>
          </p:cNvPr>
          <p:cNvSpPr/>
          <p:nvPr userDrawn="1"/>
        </p:nvSpPr>
        <p:spPr>
          <a:xfrm flipH="1">
            <a:off x="457198" y="3662009"/>
            <a:ext cx="2668174" cy="3195991"/>
          </a:xfrm>
          <a:custGeom>
            <a:avLst/>
            <a:gdLst>
              <a:gd name="connsiteX0" fmla="*/ 2324773 w 2668174"/>
              <a:gd name="connsiteY0" fmla="*/ 429 h 3195991"/>
              <a:gd name="connsiteX1" fmla="*/ 2313510 w 2668174"/>
              <a:gd name="connsiteY1" fmla="*/ 2370 h 3195991"/>
              <a:gd name="connsiteX2" fmla="*/ 2058431 w 2668174"/>
              <a:gd name="connsiteY2" fmla="*/ 95905 h 3195991"/>
              <a:gd name="connsiteX3" fmla="*/ 1673906 w 2668174"/>
              <a:gd name="connsiteY3" fmla="*/ 282976 h 3195991"/>
              <a:gd name="connsiteX4" fmla="*/ 1048400 w 2668174"/>
              <a:gd name="connsiteY4" fmla="*/ 750939 h 3195991"/>
              <a:gd name="connsiteX5" fmla="*/ 644159 w 2668174"/>
              <a:gd name="connsiteY5" fmla="*/ 1229190 h 3195991"/>
              <a:gd name="connsiteX6" fmla="*/ 238013 w 2668174"/>
              <a:gd name="connsiteY6" fmla="*/ 2021003 h 3195991"/>
              <a:gd name="connsiteX7" fmla="*/ 73706 w 2668174"/>
              <a:gd name="connsiteY7" fmla="*/ 2605648 h 3195991"/>
              <a:gd name="connsiteX8" fmla="*/ 22748 w 2668174"/>
              <a:gd name="connsiteY8" fmla="*/ 2924164 h 3195991"/>
              <a:gd name="connsiteX9" fmla="*/ 2745 w 2668174"/>
              <a:gd name="connsiteY9" fmla="*/ 3140667 h 3195991"/>
              <a:gd name="connsiteX10" fmla="*/ 0 w 2668174"/>
              <a:gd name="connsiteY10" fmla="*/ 3195991 h 3195991"/>
              <a:gd name="connsiteX11" fmla="*/ 1129511 w 2668174"/>
              <a:gd name="connsiteY11" fmla="*/ 3195991 h 3195991"/>
              <a:gd name="connsiteX12" fmla="*/ 1135553 w 2668174"/>
              <a:gd name="connsiteY12" fmla="*/ 3090946 h 3195991"/>
              <a:gd name="connsiteX13" fmla="*/ 1175654 w 2668174"/>
              <a:gd name="connsiteY13" fmla="*/ 2822056 h 3195991"/>
              <a:gd name="connsiteX14" fmla="*/ 1307099 w 2668174"/>
              <a:gd name="connsiteY14" fmla="*/ 2358379 h 3195991"/>
              <a:gd name="connsiteX15" fmla="*/ 1557416 w 2668174"/>
              <a:gd name="connsiteY15" fmla="*/ 1876604 h 3195991"/>
              <a:gd name="connsiteX16" fmla="*/ 1915556 w 2668174"/>
              <a:gd name="connsiteY16" fmla="*/ 1477506 h 3195991"/>
              <a:gd name="connsiteX17" fmla="*/ 2257789 w 2668174"/>
              <a:gd name="connsiteY17" fmla="*/ 1241763 h 3195991"/>
              <a:gd name="connsiteX18" fmla="*/ 2653553 w 2668174"/>
              <a:gd name="connsiteY18" fmla="*/ 1070503 h 3195991"/>
              <a:gd name="connsiteX19" fmla="*/ 2664221 w 2668174"/>
              <a:gd name="connsiteY19" fmla="*/ 1050215 h 3195991"/>
              <a:gd name="connsiteX20" fmla="*/ 2486770 w 2668174"/>
              <a:gd name="connsiteY20" fmla="*/ 498146 h 3195991"/>
              <a:gd name="connsiteX21" fmla="*/ 2329893 w 2668174"/>
              <a:gd name="connsiteY21" fmla="*/ 10847 h 3195991"/>
              <a:gd name="connsiteX22" fmla="*/ 2324773 w 2668174"/>
              <a:gd name="connsiteY22" fmla="*/ 429 h 319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668174" h="3195991">
                <a:moveTo>
                  <a:pt x="2324773" y="429"/>
                </a:moveTo>
                <a:cubicBezTo>
                  <a:pt x="2322725" y="-631"/>
                  <a:pt x="2319653" y="370"/>
                  <a:pt x="2313510" y="2370"/>
                </a:cubicBezTo>
                <a:cubicBezTo>
                  <a:pt x="2227499" y="30659"/>
                  <a:pt x="2142251" y="61425"/>
                  <a:pt x="2058431" y="95905"/>
                </a:cubicBezTo>
                <a:cubicBezTo>
                  <a:pt x="1926319" y="150198"/>
                  <a:pt x="1797922" y="212205"/>
                  <a:pt x="1673906" y="282976"/>
                </a:cubicBezTo>
                <a:cubicBezTo>
                  <a:pt x="1445973" y="413088"/>
                  <a:pt x="1236995" y="568345"/>
                  <a:pt x="1048400" y="750939"/>
                </a:cubicBezTo>
                <a:cubicBezTo>
                  <a:pt x="897714" y="896862"/>
                  <a:pt x="763031" y="1056406"/>
                  <a:pt x="644159" y="1229190"/>
                </a:cubicBezTo>
                <a:cubicBezTo>
                  <a:pt x="474614" y="1475506"/>
                  <a:pt x="340787" y="1740301"/>
                  <a:pt x="238013" y="2021003"/>
                </a:cubicBezTo>
                <a:cubicBezTo>
                  <a:pt x="168194" y="2211694"/>
                  <a:pt x="113616" y="2406575"/>
                  <a:pt x="73706" y="2605648"/>
                </a:cubicBezTo>
                <a:cubicBezTo>
                  <a:pt x="52561" y="2711185"/>
                  <a:pt x="35606" y="2817293"/>
                  <a:pt x="22748" y="2924164"/>
                </a:cubicBezTo>
                <a:cubicBezTo>
                  <a:pt x="14080" y="2996173"/>
                  <a:pt x="7317" y="3068372"/>
                  <a:pt x="2745" y="3140667"/>
                </a:cubicBezTo>
                <a:lnTo>
                  <a:pt x="0" y="3195991"/>
                </a:lnTo>
                <a:lnTo>
                  <a:pt x="1129511" y="3195991"/>
                </a:lnTo>
                <a:lnTo>
                  <a:pt x="1135553" y="3090946"/>
                </a:lnTo>
                <a:cubicBezTo>
                  <a:pt x="1144983" y="3000745"/>
                  <a:pt x="1158413" y="2911114"/>
                  <a:pt x="1175654" y="2822056"/>
                </a:cubicBezTo>
                <a:cubicBezTo>
                  <a:pt x="1206324" y="2663750"/>
                  <a:pt x="1249472" y="2508969"/>
                  <a:pt x="1307099" y="2358379"/>
                </a:cubicBezTo>
                <a:cubicBezTo>
                  <a:pt x="1372154" y="2188262"/>
                  <a:pt x="1454355" y="2027004"/>
                  <a:pt x="1557416" y="1876604"/>
                </a:cubicBezTo>
                <a:cubicBezTo>
                  <a:pt x="1659333" y="1727919"/>
                  <a:pt x="1778300" y="1594473"/>
                  <a:pt x="1915556" y="1477506"/>
                </a:cubicBezTo>
                <a:cubicBezTo>
                  <a:pt x="2021569" y="1387209"/>
                  <a:pt x="2135869" y="1309009"/>
                  <a:pt x="2257789" y="1241763"/>
                </a:cubicBezTo>
                <a:cubicBezTo>
                  <a:pt x="2384281" y="1172040"/>
                  <a:pt x="2516678" y="1116033"/>
                  <a:pt x="2653553" y="1070503"/>
                </a:cubicBezTo>
                <a:cubicBezTo>
                  <a:pt x="2671745" y="1064503"/>
                  <a:pt x="2669936" y="1067932"/>
                  <a:pt x="2664221" y="1050215"/>
                </a:cubicBezTo>
                <a:cubicBezTo>
                  <a:pt x="2605166" y="866192"/>
                  <a:pt x="2546016" y="682169"/>
                  <a:pt x="2486770" y="498146"/>
                </a:cubicBezTo>
                <a:cubicBezTo>
                  <a:pt x="2434573" y="335649"/>
                  <a:pt x="2382185" y="173248"/>
                  <a:pt x="2329893" y="10847"/>
                </a:cubicBezTo>
                <a:cubicBezTo>
                  <a:pt x="2327845" y="4608"/>
                  <a:pt x="2326821" y="1489"/>
                  <a:pt x="2324773" y="42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14B1744-E3FF-35A8-B4E9-0F9883D15C20}"/>
              </a:ext>
            </a:extLst>
          </p:cNvPr>
          <p:cNvSpPr/>
          <p:nvPr userDrawn="1"/>
        </p:nvSpPr>
        <p:spPr>
          <a:xfrm>
            <a:off x="11858650" y="6035548"/>
            <a:ext cx="333351" cy="822452"/>
          </a:xfrm>
          <a:custGeom>
            <a:avLst/>
            <a:gdLst>
              <a:gd name="connsiteX0" fmla="*/ 295569 w 333351"/>
              <a:gd name="connsiteY0" fmla="*/ 279 h 822452"/>
              <a:gd name="connsiteX1" fmla="*/ 298254 w 333351"/>
              <a:gd name="connsiteY1" fmla="*/ 6249 h 822452"/>
              <a:gd name="connsiteX2" fmla="*/ 333351 w 333351"/>
              <a:gd name="connsiteY2" fmla="*/ 129845 h 822452"/>
              <a:gd name="connsiteX3" fmla="*/ 333351 w 333351"/>
              <a:gd name="connsiteY3" fmla="*/ 822452 h 822452"/>
              <a:gd name="connsiteX4" fmla="*/ 209268 w 333351"/>
              <a:gd name="connsiteY4" fmla="*/ 822452 h 822452"/>
              <a:gd name="connsiteX5" fmla="*/ 30831 w 333351"/>
              <a:gd name="connsiteY5" fmla="*/ 194076 h 822452"/>
              <a:gd name="connsiteX6" fmla="*/ 1217 w 333351"/>
              <a:gd name="connsiteY6" fmla="*/ 89808 h 822452"/>
              <a:gd name="connsiteX7" fmla="*/ 620 w 333351"/>
              <a:gd name="connsiteY7" fmla="*/ 88061 h 822452"/>
              <a:gd name="connsiteX8" fmla="*/ 4072 w 333351"/>
              <a:gd name="connsiteY8" fmla="*/ 82309 h 822452"/>
              <a:gd name="connsiteX9" fmla="*/ 102374 w 333351"/>
              <a:gd name="connsiteY9" fmla="*/ 54314 h 822452"/>
              <a:gd name="connsiteX10" fmla="*/ 289050 w 333351"/>
              <a:gd name="connsiteY10" fmla="*/ 1179 h 822452"/>
              <a:gd name="connsiteX11" fmla="*/ 295569 w 333351"/>
              <a:gd name="connsiteY11" fmla="*/ 279 h 822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3351" h="822452">
                <a:moveTo>
                  <a:pt x="295569" y="279"/>
                </a:moveTo>
                <a:cubicBezTo>
                  <a:pt x="296719" y="912"/>
                  <a:pt x="297231" y="2691"/>
                  <a:pt x="298254" y="6249"/>
                </a:cubicBezTo>
                <a:lnTo>
                  <a:pt x="333351" y="129845"/>
                </a:lnTo>
                <a:lnTo>
                  <a:pt x="333351" y="822452"/>
                </a:lnTo>
                <a:lnTo>
                  <a:pt x="209268" y="822452"/>
                </a:lnTo>
                <a:lnTo>
                  <a:pt x="30831" y="194076"/>
                </a:lnTo>
                <a:cubicBezTo>
                  <a:pt x="20945" y="159306"/>
                  <a:pt x="11102" y="124578"/>
                  <a:pt x="1217" y="89808"/>
                </a:cubicBezTo>
                <a:cubicBezTo>
                  <a:pt x="1046" y="89212"/>
                  <a:pt x="791" y="88658"/>
                  <a:pt x="620" y="88061"/>
                </a:cubicBezTo>
                <a:cubicBezTo>
                  <a:pt x="-488" y="83715"/>
                  <a:pt x="-530" y="83630"/>
                  <a:pt x="4072" y="82309"/>
                </a:cubicBezTo>
                <a:cubicBezTo>
                  <a:pt x="36839" y="72977"/>
                  <a:pt x="69606" y="63645"/>
                  <a:pt x="102374" y="54314"/>
                </a:cubicBezTo>
                <a:cubicBezTo>
                  <a:pt x="164585" y="36588"/>
                  <a:pt x="226839" y="18904"/>
                  <a:pt x="289050" y="1179"/>
                </a:cubicBezTo>
                <a:cubicBezTo>
                  <a:pt x="292629" y="156"/>
                  <a:pt x="294418" y="-356"/>
                  <a:pt x="295569" y="27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31EB6FF-0EE2-68F6-7D06-F196777B4DC4}"/>
              </a:ext>
            </a:extLst>
          </p:cNvPr>
          <p:cNvSpPr/>
          <p:nvPr userDrawn="1"/>
        </p:nvSpPr>
        <p:spPr>
          <a:xfrm>
            <a:off x="11335945" y="6183817"/>
            <a:ext cx="488156" cy="674183"/>
          </a:xfrm>
          <a:custGeom>
            <a:avLst/>
            <a:gdLst>
              <a:gd name="connsiteX0" fmla="*/ 294549 w 488156"/>
              <a:gd name="connsiteY0" fmla="*/ 0 h 674183"/>
              <a:gd name="connsiteX1" fmla="*/ 294549 w 488156"/>
              <a:gd name="connsiteY1" fmla="*/ 43 h 674183"/>
              <a:gd name="connsiteX2" fmla="*/ 297532 w 488156"/>
              <a:gd name="connsiteY2" fmla="*/ 3409 h 674183"/>
              <a:gd name="connsiteX3" fmla="*/ 306949 w 488156"/>
              <a:gd name="connsiteY3" fmla="*/ 36176 h 674183"/>
              <a:gd name="connsiteX4" fmla="*/ 453017 w 488156"/>
              <a:gd name="connsiteY4" fmla="*/ 550441 h 674183"/>
              <a:gd name="connsiteX5" fmla="*/ 488156 w 488156"/>
              <a:gd name="connsiteY5" fmla="*/ 674183 h 674183"/>
              <a:gd name="connsiteX6" fmla="*/ 167173 w 488156"/>
              <a:gd name="connsiteY6" fmla="*/ 674183 h 674183"/>
              <a:gd name="connsiteX7" fmla="*/ 1432 w 488156"/>
              <a:gd name="connsiteY7" fmla="*/ 90334 h 674183"/>
              <a:gd name="connsiteX8" fmla="*/ 6247 w 488156"/>
              <a:gd name="connsiteY8" fmla="*/ 81940 h 674183"/>
              <a:gd name="connsiteX9" fmla="*/ 288924 w 488156"/>
              <a:gd name="connsiteY9" fmla="*/ 1491 h 674183"/>
              <a:gd name="connsiteX10" fmla="*/ 294549 w 488156"/>
              <a:gd name="connsiteY10" fmla="*/ 0 h 67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8156" h="674183">
                <a:moveTo>
                  <a:pt x="294549" y="0"/>
                </a:moveTo>
                <a:lnTo>
                  <a:pt x="294549" y="43"/>
                </a:lnTo>
                <a:cubicBezTo>
                  <a:pt x="297148" y="0"/>
                  <a:pt x="297106" y="1917"/>
                  <a:pt x="297532" y="3409"/>
                </a:cubicBezTo>
                <a:cubicBezTo>
                  <a:pt x="300685" y="14317"/>
                  <a:pt x="303838" y="25268"/>
                  <a:pt x="306949" y="36176"/>
                </a:cubicBezTo>
                <a:cubicBezTo>
                  <a:pt x="355652" y="207598"/>
                  <a:pt x="404313" y="379019"/>
                  <a:pt x="453017" y="550441"/>
                </a:cubicBezTo>
                <a:lnTo>
                  <a:pt x="488156" y="674183"/>
                </a:lnTo>
                <a:lnTo>
                  <a:pt x="167173" y="674183"/>
                </a:lnTo>
                <a:lnTo>
                  <a:pt x="1432" y="90334"/>
                </a:lnTo>
                <a:cubicBezTo>
                  <a:pt x="-741" y="82707"/>
                  <a:pt x="-1338" y="84113"/>
                  <a:pt x="6247" y="81940"/>
                </a:cubicBezTo>
                <a:cubicBezTo>
                  <a:pt x="100459" y="55095"/>
                  <a:pt x="194713" y="28293"/>
                  <a:pt x="288924" y="1491"/>
                </a:cubicBezTo>
                <a:cubicBezTo>
                  <a:pt x="290884" y="937"/>
                  <a:pt x="292845" y="469"/>
                  <a:pt x="294549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Title 22">
            <a:extLst>
              <a:ext uri="{FF2B5EF4-FFF2-40B4-BE49-F238E27FC236}">
                <a16:creationId xmlns:a16="http://schemas.microsoft.com/office/drawing/2014/main" id="{D347428C-7B1A-091D-1372-ECD88404C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1160" y="1046353"/>
            <a:ext cx="4315984" cy="1107996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6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Add Text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DBE93F7-50EB-019E-892F-05C8413822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0170" y="1059542"/>
            <a:ext cx="5274129" cy="500778"/>
          </a:xfrm>
        </p:spPr>
        <p:txBody>
          <a:bodyPr wrap="square">
            <a:spAutoFit/>
          </a:bodyPr>
          <a:lstStyle>
            <a:lvl1pPr marL="342900" indent="-3429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24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35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70F3983-2ACD-3D50-FDC1-AE5AD612C8F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31C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6D6D6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6A82634-F8BB-2F9E-C4C6-62891066AE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F59E30C-1014-6B2F-59C1-75B35BB3E8E4}"/>
              </a:ext>
            </a:extLst>
          </p:cNvPr>
          <p:cNvSpPr/>
          <p:nvPr userDrawn="1"/>
        </p:nvSpPr>
        <p:spPr>
          <a:xfrm flipH="1">
            <a:off x="-342902" y="3662009"/>
            <a:ext cx="2668174" cy="3195991"/>
          </a:xfrm>
          <a:custGeom>
            <a:avLst/>
            <a:gdLst>
              <a:gd name="connsiteX0" fmla="*/ 2324773 w 2668174"/>
              <a:gd name="connsiteY0" fmla="*/ 429 h 3195991"/>
              <a:gd name="connsiteX1" fmla="*/ 2313510 w 2668174"/>
              <a:gd name="connsiteY1" fmla="*/ 2370 h 3195991"/>
              <a:gd name="connsiteX2" fmla="*/ 2058431 w 2668174"/>
              <a:gd name="connsiteY2" fmla="*/ 95905 h 3195991"/>
              <a:gd name="connsiteX3" fmla="*/ 1673906 w 2668174"/>
              <a:gd name="connsiteY3" fmla="*/ 282976 h 3195991"/>
              <a:gd name="connsiteX4" fmla="*/ 1048400 w 2668174"/>
              <a:gd name="connsiteY4" fmla="*/ 750939 h 3195991"/>
              <a:gd name="connsiteX5" fmla="*/ 644159 w 2668174"/>
              <a:gd name="connsiteY5" fmla="*/ 1229190 h 3195991"/>
              <a:gd name="connsiteX6" fmla="*/ 238013 w 2668174"/>
              <a:gd name="connsiteY6" fmla="*/ 2021003 h 3195991"/>
              <a:gd name="connsiteX7" fmla="*/ 73706 w 2668174"/>
              <a:gd name="connsiteY7" fmla="*/ 2605648 h 3195991"/>
              <a:gd name="connsiteX8" fmla="*/ 22748 w 2668174"/>
              <a:gd name="connsiteY8" fmla="*/ 2924164 h 3195991"/>
              <a:gd name="connsiteX9" fmla="*/ 2745 w 2668174"/>
              <a:gd name="connsiteY9" fmla="*/ 3140667 h 3195991"/>
              <a:gd name="connsiteX10" fmla="*/ 0 w 2668174"/>
              <a:gd name="connsiteY10" fmla="*/ 3195991 h 3195991"/>
              <a:gd name="connsiteX11" fmla="*/ 1129511 w 2668174"/>
              <a:gd name="connsiteY11" fmla="*/ 3195991 h 3195991"/>
              <a:gd name="connsiteX12" fmla="*/ 1135553 w 2668174"/>
              <a:gd name="connsiteY12" fmla="*/ 3090946 h 3195991"/>
              <a:gd name="connsiteX13" fmla="*/ 1175654 w 2668174"/>
              <a:gd name="connsiteY13" fmla="*/ 2822056 h 3195991"/>
              <a:gd name="connsiteX14" fmla="*/ 1307099 w 2668174"/>
              <a:gd name="connsiteY14" fmla="*/ 2358379 h 3195991"/>
              <a:gd name="connsiteX15" fmla="*/ 1557416 w 2668174"/>
              <a:gd name="connsiteY15" fmla="*/ 1876604 h 3195991"/>
              <a:gd name="connsiteX16" fmla="*/ 1915556 w 2668174"/>
              <a:gd name="connsiteY16" fmla="*/ 1477506 h 3195991"/>
              <a:gd name="connsiteX17" fmla="*/ 2257789 w 2668174"/>
              <a:gd name="connsiteY17" fmla="*/ 1241763 h 3195991"/>
              <a:gd name="connsiteX18" fmla="*/ 2653553 w 2668174"/>
              <a:gd name="connsiteY18" fmla="*/ 1070503 h 3195991"/>
              <a:gd name="connsiteX19" fmla="*/ 2664221 w 2668174"/>
              <a:gd name="connsiteY19" fmla="*/ 1050215 h 3195991"/>
              <a:gd name="connsiteX20" fmla="*/ 2486770 w 2668174"/>
              <a:gd name="connsiteY20" fmla="*/ 498146 h 3195991"/>
              <a:gd name="connsiteX21" fmla="*/ 2329893 w 2668174"/>
              <a:gd name="connsiteY21" fmla="*/ 10847 h 3195991"/>
              <a:gd name="connsiteX22" fmla="*/ 2324773 w 2668174"/>
              <a:gd name="connsiteY22" fmla="*/ 429 h 319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668174" h="3195991">
                <a:moveTo>
                  <a:pt x="2324773" y="429"/>
                </a:moveTo>
                <a:cubicBezTo>
                  <a:pt x="2322725" y="-631"/>
                  <a:pt x="2319653" y="370"/>
                  <a:pt x="2313510" y="2370"/>
                </a:cubicBezTo>
                <a:cubicBezTo>
                  <a:pt x="2227499" y="30659"/>
                  <a:pt x="2142251" y="61425"/>
                  <a:pt x="2058431" y="95905"/>
                </a:cubicBezTo>
                <a:cubicBezTo>
                  <a:pt x="1926319" y="150198"/>
                  <a:pt x="1797922" y="212205"/>
                  <a:pt x="1673906" y="282976"/>
                </a:cubicBezTo>
                <a:cubicBezTo>
                  <a:pt x="1445973" y="413088"/>
                  <a:pt x="1236995" y="568345"/>
                  <a:pt x="1048400" y="750939"/>
                </a:cubicBezTo>
                <a:cubicBezTo>
                  <a:pt x="897714" y="896862"/>
                  <a:pt x="763031" y="1056406"/>
                  <a:pt x="644159" y="1229190"/>
                </a:cubicBezTo>
                <a:cubicBezTo>
                  <a:pt x="474614" y="1475506"/>
                  <a:pt x="340787" y="1740301"/>
                  <a:pt x="238013" y="2021003"/>
                </a:cubicBezTo>
                <a:cubicBezTo>
                  <a:pt x="168194" y="2211694"/>
                  <a:pt x="113616" y="2406575"/>
                  <a:pt x="73706" y="2605648"/>
                </a:cubicBezTo>
                <a:cubicBezTo>
                  <a:pt x="52561" y="2711185"/>
                  <a:pt x="35606" y="2817293"/>
                  <a:pt x="22748" y="2924164"/>
                </a:cubicBezTo>
                <a:cubicBezTo>
                  <a:pt x="14080" y="2996173"/>
                  <a:pt x="7317" y="3068372"/>
                  <a:pt x="2745" y="3140667"/>
                </a:cubicBezTo>
                <a:lnTo>
                  <a:pt x="0" y="3195991"/>
                </a:lnTo>
                <a:lnTo>
                  <a:pt x="1129511" y="3195991"/>
                </a:lnTo>
                <a:lnTo>
                  <a:pt x="1135553" y="3090946"/>
                </a:lnTo>
                <a:cubicBezTo>
                  <a:pt x="1144983" y="3000745"/>
                  <a:pt x="1158413" y="2911114"/>
                  <a:pt x="1175654" y="2822056"/>
                </a:cubicBezTo>
                <a:cubicBezTo>
                  <a:pt x="1206324" y="2663750"/>
                  <a:pt x="1249472" y="2508969"/>
                  <a:pt x="1307099" y="2358379"/>
                </a:cubicBezTo>
                <a:cubicBezTo>
                  <a:pt x="1372154" y="2188262"/>
                  <a:pt x="1454355" y="2027004"/>
                  <a:pt x="1557416" y="1876604"/>
                </a:cubicBezTo>
                <a:cubicBezTo>
                  <a:pt x="1659333" y="1727919"/>
                  <a:pt x="1778300" y="1594473"/>
                  <a:pt x="1915556" y="1477506"/>
                </a:cubicBezTo>
                <a:cubicBezTo>
                  <a:pt x="2021569" y="1387209"/>
                  <a:pt x="2135869" y="1309009"/>
                  <a:pt x="2257789" y="1241763"/>
                </a:cubicBezTo>
                <a:cubicBezTo>
                  <a:pt x="2384281" y="1172040"/>
                  <a:pt x="2516678" y="1116033"/>
                  <a:pt x="2653553" y="1070503"/>
                </a:cubicBezTo>
                <a:cubicBezTo>
                  <a:pt x="2671745" y="1064503"/>
                  <a:pt x="2669936" y="1067932"/>
                  <a:pt x="2664221" y="1050215"/>
                </a:cubicBezTo>
                <a:cubicBezTo>
                  <a:pt x="2605166" y="866192"/>
                  <a:pt x="2546016" y="682169"/>
                  <a:pt x="2486770" y="498146"/>
                </a:cubicBezTo>
                <a:cubicBezTo>
                  <a:pt x="2434573" y="335649"/>
                  <a:pt x="2382185" y="173248"/>
                  <a:pt x="2329893" y="10847"/>
                </a:cubicBezTo>
                <a:cubicBezTo>
                  <a:pt x="2327845" y="4608"/>
                  <a:pt x="2326821" y="1489"/>
                  <a:pt x="2324773" y="42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D6D6D6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14B1744-E3FF-35A8-B4E9-0F9883D15C20}"/>
              </a:ext>
            </a:extLst>
          </p:cNvPr>
          <p:cNvSpPr/>
          <p:nvPr userDrawn="1"/>
        </p:nvSpPr>
        <p:spPr>
          <a:xfrm>
            <a:off x="11858650" y="6035548"/>
            <a:ext cx="333351" cy="822452"/>
          </a:xfrm>
          <a:custGeom>
            <a:avLst/>
            <a:gdLst>
              <a:gd name="connsiteX0" fmla="*/ 295569 w 333351"/>
              <a:gd name="connsiteY0" fmla="*/ 279 h 822452"/>
              <a:gd name="connsiteX1" fmla="*/ 298254 w 333351"/>
              <a:gd name="connsiteY1" fmla="*/ 6249 h 822452"/>
              <a:gd name="connsiteX2" fmla="*/ 333351 w 333351"/>
              <a:gd name="connsiteY2" fmla="*/ 129845 h 822452"/>
              <a:gd name="connsiteX3" fmla="*/ 333351 w 333351"/>
              <a:gd name="connsiteY3" fmla="*/ 822452 h 822452"/>
              <a:gd name="connsiteX4" fmla="*/ 209268 w 333351"/>
              <a:gd name="connsiteY4" fmla="*/ 822452 h 822452"/>
              <a:gd name="connsiteX5" fmla="*/ 30831 w 333351"/>
              <a:gd name="connsiteY5" fmla="*/ 194076 h 822452"/>
              <a:gd name="connsiteX6" fmla="*/ 1217 w 333351"/>
              <a:gd name="connsiteY6" fmla="*/ 89808 h 822452"/>
              <a:gd name="connsiteX7" fmla="*/ 620 w 333351"/>
              <a:gd name="connsiteY7" fmla="*/ 88061 h 822452"/>
              <a:gd name="connsiteX8" fmla="*/ 4072 w 333351"/>
              <a:gd name="connsiteY8" fmla="*/ 82309 h 822452"/>
              <a:gd name="connsiteX9" fmla="*/ 102374 w 333351"/>
              <a:gd name="connsiteY9" fmla="*/ 54314 h 822452"/>
              <a:gd name="connsiteX10" fmla="*/ 289050 w 333351"/>
              <a:gd name="connsiteY10" fmla="*/ 1179 h 822452"/>
              <a:gd name="connsiteX11" fmla="*/ 295569 w 333351"/>
              <a:gd name="connsiteY11" fmla="*/ 279 h 822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3351" h="822452">
                <a:moveTo>
                  <a:pt x="295569" y="279"/>
                </a:moveTo>
                <a:cubicBezTo>
                  <a:pt x="296719" y="912"/>
                  <a:pt x="297231" y="2691"/>
                  <a:pt x="298254" y="6249"/>
                </a:cubicBezTo>
                <a:lnTo>
                  <a:pt x="333351" y="129845"/>
                </a:lnTo>
                <a:lnTo>
                  <a:pt x="333351" y="822452"/>
                </a:lnTo>
                <a:lnTo>
                  <a:pt x="209268" y="822452"/>
                </a:lnTo>
                <a:lnTo>
                  <a:pt x="30831" y="194076"/>
                </a:lnTo>
                <a:cubicBezTo>
                  <a:pt x="20945" y="159306"/>
                  <a:pt x="11102" y="124578"/>
                  <a:pt x="1217" y="89808"/>
                </a:cubicBezTo>
                <a:cubicBezTo>
                  <a:pt x="1046" y="89212"/>
                  <a:pt x="791" y="88658"/>
                  <a:pt x="620" y="88061"/>
                </a:cubicBezTo>
                <a:cubicBezTo>
                  <a:pt x="-488" y="83715"/>
                  <a:pt x="-530" y="83630"/>
                  <a:pt x="4072" y="82309"/>
                </a:cubicBezTo>
                <a:cubicBezTo>
                  <a:pt x="36839" y="72977"/>
                  <a:pt x="69606" y="63645"/>
                  <a:pt x="102374" y="54314"/>
                </a:cubicBezTo>
                <a:cubicBezTo>
                  <a:pt x="164585" y="36588"/>
                  <a:pt x="226839" y="18904"/>
                  <a:pt x="289050" y="1179"/>
                </a:cubicBezTo>
                <a:cubicBezTo>
                  <a:pt x="292629" y="156"/>
                  <a:pt x="294418" y="-356"/>
                  <a:pt x="295569" y="27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D6D6D6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31EB6FF-0EE2-68F6-7D06-F196777B4DC4}"/>
              </a:ext>
            </a:extLst>
          </p:cNvPr>
          <p:cNvSpPr/>
          <p:nvPr userDrawn="1"/>
        </p:nvSpPr>
        <p:spPr>
          <a:xfrm>
            <a:off x="11335945" y="6183817"/>
            <a:ext cx="488156" cy="674183"/>
          </a:xfrm>
          <a:custGeom>
            <a:avLst/>
            <a:gdLst>
              <a:gd name="connsiteX0" fmla="*/ 294549 w 488156"/>
              <a:gd name="connsiteY0" fmla="*/ 0 h 674183"/>
              <a:gd name="connsiteX1" fmla="*/ 294549 w 488156"/>
              <a:gd name="connsiteY1" fmla="*/ 43 h 674183"/>
              <a:gd name="connsiteX2" fmla="*/ 297532 w 488156"/>
              <a:gd name="connsiteY2" fmla="*/ 3409 h 674183"/>
              <a:gd name="connsiteX3" fmla="*/ 306949 w 488156"/>
              <a:gd name="connsiteY3" fmla="*/ 36176 h 674183"/>
              <a:gd name="connsiteX4" fmla="*/ 453017 w 488156"/>
              <a:gd name="connsiteY4" fmla="*/ 550441 h 674183"/>
              <a:gd name="connsiteX5" fmla="*/ 488156 w 488156"/>
              <a:gd name="connsiteY5" fmla="*/ 674183 h 674183"/>
              <a:gd name="connsiteX6" fmla="*/ 167173 w 488156"/>
              <a:gd name="connsiteY6" fmla="*/ 674183 h 674183"/>
              <a:gd name="connsiteX7" fmla="*/ 1432 w 488156"/>
              <a:gd name="connsiteY7" fmla="*/ 90334 h 674183"/>
              <a:gd name="connsiteX8" fmla="*/ 6247 w 488156"/>
              <a:gd name="connsiteY8" fmla="*/ 81940 h 674183"/>
              <a:gd name="connsiteX9" fmla="*/ 288924 w 488156"/>
              <a:gd name="connsiteY9" fmla="*/ 1491 h 674183"/>
              <a:gd name="connsiteX10" fmla="*/ 294549 w 488156"/>
              <a:gd name="connsiteY10" fmla="*/ 0 h 67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8156" h="674183">
                <a:moveTo>
                  <a:pt x="294549" y="0"/>
                </a:moveTo>
                <a:lnTo>
                  <a:pt x="294549" y="43"/>
                </a:lnTo>
                <a:cubicBezTo>
                  <a:pt x="297148" y="0"/>
                  <a:pt x="297106" y="1917"/>
                  <a:pt x="297532" y="3409"/>
                </a:cubicBezTo>
                <a:cubicBezTo>
                  <a:pt x="300685" y="14317"/>
                  <a:pt x="303838" y="25268"/>
                  <a:pt x="306949" y="36176"/>
                </a:cubicBezTo>
                <a:cubicBezTo>
                  <a:pt x="355652" y="207598"/>
                  <a:pt x="404313" y="379019"/>
                  <a:pt x="453017" y="550441"/>
                </a:cubicBezTo>
                <a:lnTo>
                  <a:pt x="488156" y="674183"/>
                </a:lnTo>
                <a:lnTo>
                  <a:pt x="167173" y="674183"/>
                </a:lnTo>
                <a:lnTo>
                  <a:pt x="1432" y="90334"/>
                </a:lnTo>
                <a:cubicBezTo>
                  <a:pt x="-741" y="82707"/>
                  <a:pt x="-1338" y="84113"/>
                  <a:pt x="6247" y="81940"/>
                </a:cubicBezTo>
                <a:cubicBezTo>
                  <a:pt x="100459" y="55095"/>
                  <a:pt x="194713" y="28293"/>
                  <a:pt x="288924" y="1491"/>
                </a:cubicBezTo>
                <a:cubicBezTo>
                  <a:pt x="290884" y="937"/>
                  <a:pt x="292845" y="469"/>
                  <a:pt x="294549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D6D6D6"/>
              </a:solidFill>
            </a:endParaRPr>
          </a:p>
        </p:txBody>
      </p:sp>
      <p:sp>
        <p:nvSpPr>
          <p:cNvPr id="24" name="Title 22">
            <a:extLst>
              <a:ext uri="{FF2B5EF4-FFF2-40B4-BE49-F238E27FC236}">
                <a16:creationId xmlns:a16="http://schemas.microsoft.com/office/drawing/2014/main" id="{D347428C-7B1A-091D-1372-ECD88404C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1160" y="1046353"/>
            <a:ext cx="4315984" cy="1107996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6600" b="1">
                <a:solidFill>
                  <a:srgbClr val="D6D6D6"/>
                </a:solidFill>
              </a:defRPr>
            </a:lvl1pPr>
          </a:lstStyle>
          <a:p>
            <a:r>
              <a:rPr lang="en-US"/>
              <a:t>Add Text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DBE93F7-50EB-019E-892F-05C8413822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0170" y="1059542"/>
            <a:ext cx="5274129" cy="500778"/>
          </a:xfrm>
        </p:spPr>
        <p:txBody>
          <a:bodyPr wrap="square">
            <a:spAutoFit/>
          </a:bodyPr>
          <a:lstStyle>
            <a:lvl1pPr marL="342900" indent="-3429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2400">
                <a:solidFill>
                  <a:srgbClr val="D6D6D6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754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8B566B5-B0E7-A61D-C04C-803FD4990275}"/>
              </a:ext>
            </a:extLst>
          </p:cNvPr>
          <p:cNvSpPr>
            <a:spLocks noChangeAspect="1"/>
          </p:cNvSpPr>
          <p:nvPr userDrawn="1"/>
        </p:nvSpPr>
        <p:spPr>
          <a:xfrm>
            <a:off x="6551165" y="596348"/>
            <a:ext cx="5640835" cy="6376289"/>
          </a:xfrm>
          <a:custGeom>
            <a:avLst/>
            <a:gdLst>
              <a:gd name="connsiteX0" fmla="*/ 5475429 w 5475429"/>
              <a:gd name="connsiteY0" fmla="*/ 0 h 6189317"/>
              <a:gd name="connsiteX1" fmla="*/ 5475429 w 5475429"/>
              <a:gd name="connsiteY1" fmla="*/ 2994261 h 6189317"/>
              <a:gd name="connsiteX2" fmla="*/ 5346171 w 5475429"/>
              <a:gd name="connsiteY2" fmla="*/ 3061307 h 6189317"/>
              <a:gd name="connsiteX3" fmla="*/ 4500040 w 5475429"/>
              <a:gd name="connsiteY3" fmla="*/ 3644154 h 6189317"/>
              <a:gd name="connsiteX4" fmla="*/ 3614581 w 5475429"/>
              <a:gd name="connsiteY4" fmla="*/ 4630877 h 6189317"/>
              <a:gd name="connsiteX5" fmla="*/ 2995702 w 5475429"/>
              <a:gd name="connsiteY5" fmla="*/ 5822009 h 6189317"/>
              <a:gd name="connsiteX6" fmla="*/ 2895480 w 5475429"/>
              <a:gd name="connsiteY6" fmla="*/ 6103163 h 6189317"/>
              <a:gd name="connsiteX7" fmla="*/ 2869090 w 5475429"/>
              <a:gd name="connsiteY7" fmla="*/ 6189317 h 6189317"/>
              <a:gd name="connsiteX8" fmla="*/ 0 w 5475429"/>
              <a:gd name="connsiteY8" fmla="*/ 6189317 h 6189317"/>
              <a:gd name="connsiteX9" fmla="*/ 27110 w 5475429"/>
              <a:gd name="connsiteY9" fmla="*/ 6066157 h 6189317"/>
              <a:gd name="connsiteX10" fmla="*/ 352513 w 5475429"/>
              <a:gd name="connsiteY10" fmla="*/ 4987886 h 6189317"/>
              <a:gd name="connsiteX11" fmla="*/ 1356661 w 5475429"/>
              <a:gd name="connsiteY11" fmla="*/ 3030222 h 6189317"/>
              <a:gd name="connsiteX12" fmla="*/ 2356099 w 5475429"/>
              <a:gd name="connsiteY12" fmla="*/ 1847803 h 6189317"/>
              <a:gd name="connsiteX13" fmla="*/ 3902589 w 5475429"/>
              <a:gd name="connsiteY13" fmla="*/ 690820 h 6189317"/>
              <a:gd name="connsiteX14" fmla="*/ 4853281 w 5475429"/>
              <a:gd name="connsiteY14" fmla="*/ 228309 h 6189317"/>
              <a:gd name="connsiteX15" fmla="*/ 5166577 w 5475429"/>
              <a:gd name="connsiteY15" fmla="*/ 106942 h 618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75429" h="6189317">
                <a:moveTo>
                  <a:pt x="5475429" y="0"/>
                </a:moveTo>
                <a:lnTo>
                  <a:pt x="5475429" y="2994261"/>
                </a:lnTo>
                <a:lnTo>
                  <a:pt x="5346171" y="3061307"/>
                </a:lnTo>
                <a:cubicBezTo>
                  <a:pt x="5044738" y="3227565"/>
                  <a:pt x="4762145" y="3420905"/>
                  <a:pt x="4500040" y="3644154"/>
                </a:cubicBezTo>
                <a:cubicBezTo>
                  <a:pt x="4160691" y="3933341"/>
                  <a:pt x="3866559" y="4263271"/>
                  <a:pt x="3614581" y="4630877"/>
                </a:cubicBezTo>
                <a:cubicBezTo>
                  <a:pt x="3359775" y="5002723"/>
                  <a:pt x="3156543" y="5401414"/>
                  <a:pt x="2995702" y="5822009"/>
                </a:cubicBezTo>
                <a:cubicBezTo>
                  <a:pt x="2960083" y="5915088"/>
                  <a:pt x="2926701" y="6008814"/>
                  <a:pt x="2895480" y="6103163"/>
                </a:cubicBezTo>
                <a:lnTo>
                  <a:pt x="2869090" y="6189317"/>
                </a:lnTo>
                <a:lnTo>
                  <a:pt x="0" y="6189317"/>
                </a:lnTo>
                <a:lnTo>
                  <a:pt x="27110" y="6066157"/>
                </a:lnTo>
                <a:cubicBezTo>
                  <a:pt x="114780" y="5700905"/>
                  <a:pt x="223049" y="5341482"/>
                  <a:pt x="352513" y="4987886"/>
                </a:cubicBezTo>
                <a:cubicBezTo>
                  <a:pt x="606610" y="4293884"/>
                  <a:pt x="937481" y="3639209"/>
                  <a:pt x="1356661" y="3030222"/>
                </a:cubicBezTo>
                <a:cubicBezTo>
                  <a:pt x="1650558" y="2603034"/>
                  <a:pt x="1983546" y="2208581"/>
                  <a:pt x="2356099" y="1847803"/>
                </a:cubicBezTo>
                <a:cubicBezTo>
                  <a:pt x="2822378" y="1396361"/>
                  <a:pt x="3339051" y="1012506"/>
                  <a:pt x="3902589" y="690820"/>
                </a:cubicBezTo>
                <a:cubicBezTo>
                  <a:pt x="4209203" y="515847"/>
                  <a:pt x="4526650" y="362542"/>
                  <a:pt x="4853281" y="228309"/>
                </a:cubicBezTo>
                <a:cubicBezTo>
                  <a:pt x="4956899" y="185685"/>
                  <a:pt x="5061399" y="145357"/>
                  <a:pt x="5166577" y="106942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7C910CC-9BCC-B9ED-AF2C-385298FFED6C}"/>
              </a:ext>
            </a:extLst>
          </p:cNvPr>
          <p:cNvSpPr/>
          <p:nvPr userDrawn="1"/>
        </p:nvSpPr>
        <p:spPr>
          <a:xfrm rot="5400000">
            <a:off x="156467" y="6216368"/>
            <a:ext cx="412830" cy="725764"/>
          </a:xfrm>
          <a:custGeom>
            <a:avLst/>
            <a:gdLst>
              <a:gd name="connsiteX0" fmla="*/ 432 w 412830"/>
              <a:gd name="connsiteY0" fmla="*/ 61391 h 725764"/>
              <a:gd name="connsiteX1" fmla="*/ 2839 w 412830"/>
              <a:gd name="connsiteY1" fmla="*/ 57381 h 725764"/>
              <a:gd name="connsiteX2" fmla="*/ 71369 w 412830"/>
              <a:gd name="connsiteY2" fmla="*/ 37864 h 725764"/>
              <a:gd name="connsiteX3" fmla="*/ 201508 w 412830"/>
              <a:gd name="connsiteY3" fmla="*/ 822 h 725764"/>
              <a:gd name="connsiteX4" fmla="*/ 207924 w 412830"/>
              <a:gd name="connsiteY4" fmla="*/ 4357 h 725764"/>
              <a:gd name="connsiteX5" fmla="*/ 285842 w 412830"/>
              <a:gd name="connsiteY5" fmla="*/ 278745 h 725764"/>
              <a:gd name="connsiteX6" fmla="*/ 390939 w 412830"/>
              <a:gd name="connsiteY6" fmla="*/ 648666 h 725764"/>
              <a:gd name="connsiteX7" fmla="*/ 412830 w 412830"/>
              <a:gd name="connsiteY7" fmla="*/ 725764 h 725764"/>
              <a:gd name="connsiteX8" fmla="*/ 189167 w 412830"/>
              <a:gd name="connsiteY8" fmla="*/ 725764 h 725764"/>
              <a:gd name="connsiteX9" fmla="*/ 157277 w 412830"/>
              <a:gd name="connsiteY9" fmla="*/ 613466 h 725764"/>
              <a:gd name="connsiteX10" fmla="*/ 21494 w 412830"/>
              <a:gd name="connsiteY10" fmla="*/ 135298 h 725764"/>
              <a:gd name="connsiteX11" fmla="*/ 848 w 412830"/>
              <a:gd name="connsiteY11" fmla="*/ 62609 h 725764"/>
              <a:gd name="connsiteX12" fmla="*/ 432 w 412830"/>
              <a:gd name="connsiteY12" fmla="*/ 61391 h 725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12830" h="725764">
                <a:moveTo>
                  <a:pt x="432" y="61391"/>
                </a:moveTo>
                <a:cubicBezTo>
                  <a:pt x="-340" y="58361"/>
                  <a:pt x="-370" y="58302"/>
                  <a:pt x="2839" y="57381"/>
                </a:cubicBezTo>
                <a:cubicBezTo>
                  <a:pt x="25682" y="50875"/>
                  <a:pt x="48525" y="44370"/>
                  <a:pt x="71369" y="37864"/>
                </a:cubicBezTo>
                <a:cubicBezTo>
                  <a:pt x="114739" y="25507"/>
                  <a:pt x="158138" y="13179"/>
                  <a:pt x="201508" y="822"/>
                </a:cubicBezTo>
                <a:cubicBezTo>
                  <a:pt x="206499" y="-604"/>
                  <a:pt x="206499" y="-604"/>
                  <a:pt x="207924" y="4357"/>
                </a:cubicBezTo>
                <a:cubicBezTo>
                  <a:pt x="233887" y="95819"/>
                  <a:pt x="259849" y="187282"/>
                  <a:pt x="285842" y="278745"/>
                </a:cubicBezTo>
                <a:cubicBezTo>
                  <a:pt x="320864" y="402052"/>
                  <a:pt x="355917" y="525359"/>
                  <a:pt x="390939" y="648666"/>
                </a:cubicBezTo>
                <a:lnTo>
                  <a:pt x="412830" y="725764"/>
                </a:lnTo>
                <a:lnTo>
                  <a:pt x="189167" y="725764"/>
                </a:lnTo>
                <a:lnTo>
                  <a:pt x="157277" y="613466"/>
                </a:lnTo>
                <a:cubicBezTo>
                  <a:pt x="112036" y="454066"/>
                  <a:pt x="66764" y="294697"/>
                  <a:pt x="21494" y="135298"/>
                </a:cubicBezTo>
                <a:cubicBezTo>
                  <a:pt x="14602" y="111058"/>
                  <a:pt x="7740" y="86848"/>
                  <a:pt x="848" y="62609"/>
                </a:cubicBezTo>
                <a:cubicBezTo>
                  <a:pt x="729" y="62193"/>
                  <a:pt x="551" y="61807"/>
                  <a:pt x="432" y="61391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31BCBB1-2C23-0B07-E493-30CB1BF9A0BD}"/>
              </a:ext>
            </a:extLst>
          </p:cNvPr>
          <p:cNvSpPr/>
          <p:nvPr userDrawn="1"/>
        </p:nvSpPr>
        <p:spPr>
          <a:xfrm rot="5400000">
            <a:off x="119404" y="5889035"/>
            <a:ext cx="383590" cy="622398"/>
          </a:xfrm>
          <a:custGeom>
            <a:avLst/>
            <a:gdLst>
              <a:gd name="connsiteX0" fmla="*/ 126 w 383590"/>
              <a:gd name="connsiteY0" fmla="*/ 58623 h 622398"/>
              <a:gd name="connsiteX1" fmla="*/ 4355 w 383590"/>
              <a:gd name="connsiteY1" fmla="*/ 57123 h 622398"/>
              <a:gd name="connsiteX2" fmla="*/ 201421 w 383590"/>
              <a:gd name="connsiteY2" fmla="*/ 1040 h 622398"/>
              <a:gd name="connsiteX3" fmla="*/ 205342 w 383590"/>
              <a:gd name="connsiteY3" fmla="*/ 0 h 622398"/>
              <a:gd name="connsiteX4" fmla="*/ 205342 w 383590"/>
              <a:gd name="connsiteY4" fmla="*/ 30 h 622398"/>
              <a:gd name="connsiteX5" fmla="*/ 207421 w 383590"/>
              <a:gd name="connsiteY5" fmla="*/ 2376 h 622398"/>
              <a:gd name="connsiteX6" fmla="*/ 213986 w 383590"/>
              <a:gd name="connsiteY6" fmla="*/ 25220 h 622398"/>
              <a:gd name="connsiteX7" fmla="*/ 315816 w 383590"/>
              <a:gd name="connsiteY7" fmla="*/ 383734 h 622398"/>
              <a:gd name="connsiteX8" fmla="*/ 383590 w 383590"/>
              <a:gd name="connsiteY8" fmla="*/ 622398 h 622398"/>
              <a:gd name="connsiteX9" fmla="*/ 159822 w 383590"/>
              <a:gd name="connsiteY9" fmla="*/ 622398 h 622398"/>
              <a:gd name="connsiteX10" fmla="*/ 124335 w 383590"/>
              <a:gd name="connsiteY10" fmla="*/ 497446 h 622398"/>
              <a:gd name="connsiteX11" fmla="*/ 998 w 383590"/>
              <a:gd name="connsiteY11" fmla="*/ 62975 h 622398"/>
              <a:gd name="connsiteX12" fmla="*/ 126 w 383590"/>
              <a:gd name="connsiteY12" fmla="*/ 58623 h 6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83590" h="622398">
                <a:moveTo>
                  <a:pt x="126" y="58623"/>
                </a:moveTo>
                <a:cubicBezTo>
                  <a:pt x="493" y="58014"/>
                  <a:pt x="1711" y="57880"/>
                  <a:pt x="4355" y="57123"/>
                </a:cubicBezTo>
                <a:cubicBezTo>
                  <a:pt x="70034" y="38409"/>
                  <a:pt x="135742" y="19724"/>
                  <a:pt x="201421" y="1040"/>
                </a:cubicBezTo>
                <a:cubicBezTo>
                  <a:pt x="202787" y="654"/>
                  <a:pt x="204153" y="327"/>
                  <a:pt x="205342" y="0"/>
                </a:cubicBezTo>
                <a:lnTo>
                  <a:pt x="205342" y="30"/>
                </a:lnTo>
                <a:cubicBezTo>
                  <a:pt x="207154" y="0"/>
                  <a:pt x="207124" y="1337"/>
                  <a:pt x="207421" y="2376"/>
                </a:cubicBezTo>
                <a:cubicBezTo>
                  <a:pt x="209619" y="9981"/>
                  <a:pt x="211817" y="17615"/>
                  <a:pt x="213986" y="25220"/>
                </a:cubicBezTo>
                <a:cubicBezTo>
                  <a:pt x="247939" y="144725"/>
                  <a:pt x="281863" y="264229"/>
                  <a:pt x="315816" y="383734"/>
                </a:cubicBezTo>
                <a:lnTo>
                  <a:pt x="383590" y="622398"/>
                </a:lnTo>
                <a:lnTo>
                  <a:pt x="159822" y="622398"/>
                </a:lnTo>
                <a:lnTo>
                  <a:pt x="124335" y="497446"/>
                </a:lnTo>
                <a:cubicBezTo>
                  <a:pt x="83223" y="352662"/>
                  <a:pt x="42081" y="207819"/>
                  <a:pt x="998" y="62975"/>
                </a:cubicBezTo>
                <a:cubicBezTo>
                  <a:pt x="241" y="60316"/>
                  <a:pt x="-242" y="59232"/>
                  <a:pt x="126" y="58623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Title 22">
            <a:extLst>
              <a:ext uri="{FF2B5EF4-FFF2-40B4-BE49-F238E27FC236}">
                <a16:creationId xmlns:a16="http://schemas.microsoft.com/office/drawing/2014/main" id="{7BFE354D-5AB7-6BB2-3A0E-81345A3DF8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469" y="1752440"/>
            <a:ext cx="5231273" cy="923330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5400" b="1"/>
            </a:lvl1pPr>
          </a:lstStyle>
          <a:p>
            <a:r>
              <a:rPr lang="en-US"/>
              <a:t>Add Text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B6B20BAC-81BD-6E1E-17CD-FBFECF96D1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2398" y="3028950"/>
            <a:ext cx="5274129" cy="501932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000"/>
            </a:lvl1pPr>
          </a:lstStyle>
          <a:p>
            <a:pPr lvl="0"/>
            <a:endParaRPr lang="en-US"/>
          </a:p>
        </p:txBody>
      </p:sp>
      <p:sp>
        <p:nvSpPr>
          <p:cNvPr id="21" name="Picture Placeholder 19">
            <a:extLst>
              <a:ext uri="{FF2B5EF4-FFF2-40B4-BE49-F238E27FC236}">
                <a16:creationId xmlns:a16="http://schemas.microsoft.com/office/drawing/2014/main" id="{1811D471-F945-FB79-9E2B-FC4E994DEF6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51165" y="769056"/>
            <a:ext cx="5037365" cy="5638800"/>
          </a:xfrm>
          <a:prstGeom prst="roundRect">
            <a:avLst>
              <a:gd name="adj" fmla="val 2979"/>
            </a:avLst>
          </a:prstGeom>
          <a:pattFill prst="pct5">
            <a:fgClr>
              <a:schemeClr val="tx1"/>
            </a:fgClr>
            <a:bgClr>
              <a:schemeClr val="bg1"/>
            </a:bgClr>
          </a:pattFill>
          <a:ln w="31750"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A993F2D-7935-85FF-BFBA-8738DB77EF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77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white image of a person's face&#10;&#10;AI-generated content may be incorrect.">
            <a:extLst>
              <a:ext uri="{FF2B5EF4-FFF2-40B4-BE49-F238E27FC236}">
                <a16:creationId xmlns:a16="http://schemas.microsoft.com/office/drawing/2014/main" id="{B7472DAA-3DA7-05B4-7420-E44C714E41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837" y="-14370"/>
            <a:ext cx="12231675" cy="6886741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Title 22">
            <a:extLst>
              <a:ext uri="{FF2B5EF4-FFF2-40B4-BE49-F238E27FC236}">
                <a16:creationId xmlns:a16="http://schemas.microsoft.com/office/drawing/2014/main" id="{19968C7F-1975-24B8-357B-AD1B0C545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416" y="1655527"/>
            <a:ext cx="7529083" cy="923330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5400" b="1">
                <a:solidFill>
                  <a:schemeClr val="accent5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EF41B477-7B59-00BD-1DBB-922CDF6E3D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2417" y="3057988"/>
            <a:ext cx="6426102" cy="501932"/>
          </a:xfrm>
        </p:spPr>
        <p:txBody>
          <a:bodyPr wrap="square">
            <a:sp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000">
                <a:solidFill>
                  <a:schemeClr val="accent5"/>
                </a:solidFill>
              </a:defRPr>
            </a:lvl1pPr>
          </a:lstStyle>
          <a:p>
            <a:pPr lvl="0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8F8B590-3F85-9E95-4E66-2EE2CC71F9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37490" y="5512341"/>
            <a:ext cx="3323055" cy="97363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06011AF-D8E5-D59C-EBBD-A54C74A2FA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152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9">
            <a:extLst>
              <a:ext uri="{FF2B5EF4-FFF2-40B4-BE49-F238E27FC236}">
                <a16:creationId xmlns:a16="http://schemas.microsoft.com/office/drawing/2014/main" id="{B1D60014-0B57-0BE5-BDF7-1E274A90268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3942" y="856342"/>
            <a:ext cx="7016489" cy="3390435"/>
          </a:xfrm>
          <a:prstGeom prst="roundRect">
            <a:avLst>
              <a:gd name="adj" fmla="val 2979"/>
            </a:avLst>
          </a:prstGeom>
          <a:pattFill prst="pct5">
            <a:fgClr>
              <a:schemeClr val="tx1"/>
            </a:fgClr>
            <a:bgClr>
              <a:schemeClr val="bg1"/>
            </a:bgClr>
          </a:pattFill>
          <a:ln w="31750"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9C2EE42-523B-529A-8318-8FE3A02F74A4}"/>
              </a:ext>
            </a:extLst>
          </p:cNvPr>
          <p:cNvSpPr/>
          <p:nvPr userDrawn="1"/>
        </p:nvSpPr>
        <p:spPr>
          <a:xfrm>
            <a:off x="6887257" y="1384456"/>
            <a:ext cx="4584270" cy="4848527"/>
          </a:xfrm>
          <a:prstGeom prst="roundRect">
            <a:avLst>
              <a:gd name="adj" fmla="val 3656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B26BBAB-0648-2587-632E-E99E8B76A9C7}"/>
              </a:ext>
            </a:extLst>
          </p:cNvPr>
          <p:cNvSpPr/>
          <p:nvPr userDrawn="1"/>
        </p:nvSpPr>
        <p:spPr>
          <a:xfrm flipH="1">
            <a:off x="0" y="5368776"/>
            <a:ext cx="1220788" cy="1489224"/>
          </a:xfrm>
          <a:custGeom>
            <a:avLst/>
            <a:gdLst>
              <a:gd name="connsiteX0" fmla="*/ 1220788 w 1220788"/>
              <a:gd name="connsiteY0" fmla="*/ 0 h 1489224"/>
              <a:gd name="connsiteX1" fmla="*/ 1178010 w 1220788"/>
              <a:gd name="connsiteY1" fmla="*/ 15686 h 1489224"/>
              <a:gd name="connsiteX2" fmla="*/ 948705 w 1220788"/>
              <a:gd name="connsiteY2" fmla="*/ 127243 h 1489224"/>
              <a:gd name="connsiteX3" fmla="*/ 575694 w 1220788"/>
              <a:gd name="connsiteY3" fmla="*/ 406306 h 1489224"/>
              <a:gd name="connsiteX4" fmla="*/ 334632 w 1220788"/>
              <a:gd name="connsiteY4" fmla="*/ 691502 h 1489224"/>
              <a:gd name="connsiteX5" fmla="*/ 92433 w 1220788"/>
              <a:gd name="connsiteY5" fmla="*/ 1163687 h 1489224"/>
              <a:gd name="connsiteX6" fmla="*/ 36754 w 1220788"/>
              <a:gd name="connsiteY6" fmla="*/ 1336135 h 1489224"/>
              <a:gd name="connsiteX7" fmla="*/ 0 w 1220788"/>
              <a:gd name="connsiteY7" fmla="*/ 1489224 h 1489224"/>
              <a:gd name="connsiteX8" fmla="*/ 688779 w 1220788"/>
              <a:gd name="connsiteY8" fmla="*/ 1489224 h 1489224"/>
              <a:gd name="connsiteX9" fmla="*/ 729965 w 1220788"/>
              <a:gd name="connsiteY9" fmla="*/ 1364876 h 1489224"/>
              <a:gd name="connsiteX10" fmla="*/ 879238 w 1220788"/>
              <a:gd name="connsiteY10" fmla="*/ 1077577 h 1489224"/>
              <a:gd name="connsiteX11" fmla="*/ 1092809 w 1220788"/>
              <a:gd name="connsiteY11" fmla="*/ 839582 h 1489224"/>
              <a:gd name="connsiteX12" fmla="*/ 1191294 w 1220788"/>
              <a:gd name="connsiteY12" fmla="*/ 764137 h 1489224"/>
              <a:gd name="connsiteX13" fmla="*/ 1220788 w 1220788"/>
              <a:gd name="connsiteY13" fmla="*/ 745944 h 148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20788" h="1489224">
                <a:moveTo>
                  <a:pt x="1220788" y="0"/>
                </a:moveTo>
                <a:lnTo>
                  <a:pt x="1178010" y="15686"/>
                </a:lnTo>
                <a:cubicBezTo>
                  <a:pt x="1099227" y="48063"/>
                  <a:pt x="1022660" y="85040"/>
                  <a:pt x="948705" y="127243"/>
                </a:cubicBezTo>
                <a:cubicBezTo>
                  <a:pt x="812781" y="204833"/>
                  <a:pt x="688160" y="297418"/>
                  <a:pt x="575694" y="406306"/>
                </a:cubicBezTo>
                <a:cubicBezTo>
                  <a:pt x="485836" y="493324"/>
                  <a:pt x="405519" y="588466"/>
                  <a:pt x="334632" y="691502"/>
                </a:cubicBezTo>
                <a:cubicBezTo>
                  <a:pt x="233526" y="838389"/>
                  <a:pt x="153721" y="996295"/>
                  <a:pt x="92433" y="1163687"/>
                </a:cubicBezTo>
                <a:cubicBezTo>
                  <a:pt x="71615" y="1220545"/>
                  <a:pt x="53070" y="1278028"/>
                  <a:pt x="36754" y="1336135"/>
                </a:cubicBezTo>
                <a:lnTo>
                  <a:pt x="0" y="1489224"/>
                </a:lnTo>
                <a:lnTo>
                  <a:pt x="688779" y="1489224"/>
                </a:lnTo>
                <a:lnTo>
                  <a:pt x="729965" y="1364876"/>
                </a:lnTo>
                <a:cubicBezTo>
                  <a:pt x="768760" y="1263430"/>
                  <a:pt x="817779" y="1167266"/>
                  <a:pt x="879238" y="1077577"/>
                </a:cubicBezTo>
                <a:cubicBezTo>
                  <a:pt x="940015" y="988911"/>
                  <a:pt x="1010959" y="909333"/>
                  <a:pt x="1092809" y="839582"/>
                </a:cubicBezTo>
                <a:cubicBezTo>
                  <a:pt x="1124418" y="812659"/>
                  <a:pt x="1157263" y="787538"/>
                  <a:pt x="1191294" y="764137"/>
                </a:cubicBezTo>
                <a:lnTo>
                  <a:pt x="1220788" y="745944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Title 22">
            <a:extLst>
              <a:ext uri="{FF2B5EF4-FFF2-40B4-BE49-F238E27FC236}">
                <a16:creationId xmlns:a16="http://schemas.microsoft.com/office/drawing/2014/main" id="{B170F556-6721-C873-D5E6-678627A79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942" y="4855159"/>
            <a:ext cx="5687583" cy="769441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4400" b="1"/>
            </a:lvl1pPr>
          </a:lstStyle>
          <a:p>
            <a:endParaRPr lang="en-US"/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1D90E755-992E-654E-165D-3AFE864687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96200" y="1867354"/>
            <a:ext cx="3766385" cy="398699"/>
          </a:xfrm>
        </p:spPr>
        <p:txBody>
          <a:bodyPr wrap="square">
            <a:spAutoFit/>
          </a:bodyPr>
          <a:lstStyle>
            <a:lvl1pPr marL="342900" indent="-342900">
              <a:lnSpc>
                <a:spcPct val="120000"/>
              </a:lnSpc>
              <a:spcBef>
                <a:spcPts val="0"/>
              </a:spcBef>
              <a:spcAft>
                <a:spcPts val="4200"/>
              </a:spcAft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80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42AC348-896A-5E30-5794-143D6A7956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094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B474110-0F4C-F4CD-6247-8832D3B5DF3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6D6D6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7063A53-F613-CF88-3D10-78C05C0F3C5E}"/>
              </a:ext>
            </a:extLst>
          </p:cNvPr>
          <p:cNvSpPr/>
          <p:nvPr userDrawn="1"/>
        </p:nvSpPr>
        <p:spPr>
          <a:xfrm>
            <a:off x="4206812" y="5648298"/>
            <a:ext cx="1395703" cy="1209703"/>
          </a:xfrm>
          <a:custGeom>
            <a:avLst/>
            <a:gdLst>
              <a:gd name="connsiteX0" fmla="*/ 1201536 w 1395703"/>
              <a:gd name="connsiteY0" fmla="*/ 243 h 1209703"/>
              <a:gd name="connsiteX1" fmla="*/ 1204430 w 1395703"/>
              <a:gd name="connsiteY1" fmla="*/ 6133 h 1209703"/>
              <a:gd name="connsiteX2" fmla="*/ 1293134 w 1395703"/>
              <a:gd name="connsiteY2" fmla="*/ 281666 h 1209703"/>
              <a:gd name="connsiteX3" fmla="*/ 1393469 w 1395703"/>
              <a:gd name="connsiteY3" fmla="*/ 593821 h 1209703"/>
              <a:gd name="connsiteX4" fmla="*/ 1387437 w 1395703"/>
              <a:gd name="connsiteY4" fmla="*/ 605292 h 1209703"/>
              <a:gd name="connsiteX5" fmla="*/ 1163661 w 1395703"/>
              <a:gd name="connsiteY5" fmla="*/ 702128 h 1209703"/>
              <a:gd name="connsiteX6" fmla="*/ 970153 w 1395703"/>
              <a:gd name="connsiteY6" fmla="*/ 835423 h 1209703"/>
              <a:gd name="connsiteX7" fmla="*/ 767651 w 1395703"/>
              <a:gd name="connsiteY7" fmla="*/ 1061084 h 1209703"/>
              <a:gd name="connsiteX8" fmla="*/ 688824 w 1395703"/>
              <a:gd name="connsiteY8" fmla="*/ 1193108 h 1209703"/>
              <a:gd name="connsiteX9" fmla="*/ 681411 w 1395703"/>
              <a:gd name="connsiteY9" fmla="*/ 1209703 h 1209703"/>
              <a:gd name="connsiteX10" fmla="*/ 0 w 1395703"/>
              <a:gd name="connsiteY10" fmla="*/ 1209703 h 1209703"/>
              <a:gd name="connsiteX11" fmla="*/ 21624 w 1395703"/>
              <a:gd name="connsiteY11" fmla="*/ 1142731 h 1209703"/>
              <a:gd name="connsiteX12" fmla="*/ 251270 w 1395703"/>
              <a:gd name="connsiteY12" fmla="*/ 695018 h 1209703"/>
              <a:gd name="connsiteX13" fmla="*/ 479839 w 1395703"/>
              <a:gd name="connsiteY13" fmla="*/ 424602 h 1209703"/>
              <a:gd name="connsiteX14" fmla="*/ 833517 w 1395703"/>
              <a:gd name="connsiteY14" fmla="*/ 160003 h 1209703"/>
              <a:gd name="connsiteX15" fmla="*/ 1050938 w 1395703"/>
              <a:gd name="connsiteY15" fmla="*/ 54228 h 1209703"/>
              <a:gd name="connsiteX16" fmla="*/ 1195167 w 1395703"/>
              <a:gd name="connsiteY16" fmla="*/ 1340 h 1209703"/>
              <a:gd name="connsiteX17" fmla="*/ 1201536 w 1395703"/>
              <a:gd name="connsiteY17" fmla="*/ 243 h 1209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95703" h="1209703">
                <a:moveTo>
                  <a:pt x="1201536" y="243"/>
                </a:moveTo>
                <a:cubicBezTo>
                  <a:pt x="1202693" y="842"/>
                  <a:pt x="1203272" y="2606"/>
                  <a:pt x="1204430" y="6133"/>
                </a:cubicBezTo>
                <a:cubicBezTo>
                  <a:pt x="1233998" y="97959"/>
                  <a:pt x="1263620" y="189786"/>
                  <a:pt x="1293134" y="281666"/>
                </a:cubicBezTo>
                <a:cubicBezTo>
                  <a:pt x="1326632" y="385718"/>
                  <a:pt x="1360077" y="489769"/>
                  <a:pt x="1393469" y="593821"/>
                </a:cubicBezTo>
                <a:cubicBezTo>
                  <a:pt x="1396700" y="603839"/>
                  <a:pt x="1397723" y="601900"/>
                  <a:pt x="1387437" y="605292"/>
                </a:cubicBezTo>
                <a:cubicBezTo>
                  <a:pt x="1310044" y="631036"/>
                  <a:pt x="1235183" y="662704"/>
                  <a:pt x="1163661" y="702128"/>
                </a:cubicBezTo>
                <a:cubicBezTo>
                  <a:pt x="1094724" y="740150"/>
                  <a:pt x="1030095" y="784367"/>
                  <a:pt x="970153" y="835423"/>
                </a:cubicBezTo>
                <a:cubicBezTo>
                  <a:pt x="892544" y="901560"/>
                  <a:pt x="825277" y="977014"/>
                  <a:pt x="767651" y="1061084"/>
                </a:cubicBezTo>
                <a:cubicBezTo>
                  <a:pt x="738514" y="1103604"/>
                  <a:pt x="712326" y="1147659"/>
                  <a:pt x="688824" y="1193108"/>
                </a:cubicBezTo>
                <a:lnTo>
                  <a:pt x="681411" y="1209703"/>
                </a:lnTo>
                <a:lnTo>
                  <a:pt x="0" y="1209703"/>
                </a:lnTo>
                <a:lnTo>
                  <a:pt x="21624" y="1142731"/>
                </a:lnTo>
                <a:cubicBezTo>
                  <a:pt x="79735" y="984015"/>
                  <a:pt x="155404" y="834292"/>
                  <a:pt x="251270" y="695018"/>
                </a:cubicBezTo>
                <a:cubicBezTo>
                  <a:pt x="318483" y="597322"/>
                  <a:pt x="394637" y="507111"/>
                  <a:pt x="479839" y="424602"/>
                </a:cubicBezTo>
                <a:cubicBezTo>
                  <a:pt x="586476" y="321358"/>
                  <a:pt x="704638" y="233572"/>
                  <a:pt x="833517" y="160003"/>
                </a:cubicBezTo>
                <a:cubicBezTo>
                  <a:pt x="903639" y="119987"/>
                  <a:pt x="976238" y="84926"/>
                  <a:pt x="1050938" y="54228"/>
                </a:cubicBezTo>
                <a:cubicBezTo>
                  <a:pt x="1098332" y="34732"/>
                  <a:pt x="1146534" y="17336"/>
                  <a:pt x="1195167" y="1340"/>
                </a:cubicBezTo>
                <a:cubicBezTo>
                  <a:pt x="1198641" y="209"/>
                  <a:pt x="1200378" y="-357"/>
                  <a:pt x="1201536" y="243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D6D6D6"/>
              </a:solidFill>
            </a:endParaRPr>
          </a:p>
        </p:txBody>
      </p:sp>
      <p:sp>
        <p:nvSpPr>
          <p:cNvPr id="13" name="Picture Placeholder 19">
            <a:extLst>
              <a:ext uri="{FF2B5EF4-FFF2-40B4-BE49-F238E27FC236}">
                <a16:creationId xmlns:a16="http://schemas.microsoft.com/office/drawing/2014/main" id="{3EF4671C-4061-C165-81ED-01336D42A9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1629" y="856343"/>
            <a:ext cx="11168743" cy="3193143"/>
          </a:xfrm>
          <a:prstGeom prst="roundRect">
            <a:avLst>
              <a:gd name="adj" fmla="val 2979"/>
            </a:avLst>
          </a:prstGeom>
          <a:pattFill prst="pct5">
            <a:fgClr>
              <a:schemeClr val="tx1"/>
            </a:fgClr>
            <a:bgClr>
              <a:schemeClr val="bg1"/>
            </a:bgClr>
          </a:pattFill>
          <a:ln w="31750"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rgbClr val="D6D6D6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Title 22">
            <a:extLst>
              <a:ext uri="{FF2B5EF4-FFF2-40B4-BE49-F238E27FC236}">
                <a16:creationId xmlns:a16="http://schemas.microsoft.com/office/drawing/2014/main" id="{8E3D2DB8-CBE7-166A-0C88-1FAB44F8D4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285" y="4581160"/>
            <a:ext cx="4347029" cy="923330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5400" b="1">
                <a:solidFill>
                  <a:srgbClr val="D6D6D6"/>
                </a:solidFill>
              </a:defRPr>
            </a:lvl1pPr>
          </a:lstStyle>
          <a:p>
            <a:r>
              <a:rPr lang="en-US"/>
              <a:t>Add Text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E20AA00-1EA2-4018-F13A-1F343B228D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707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5">
            <a:extLst>
              <a:ext uri="{FF2B5EF4-FFF2-40B4-BE49-F238E27FC236}">
                <a16:creationId xmlns:a16="http://schemas.microsoft.com/office/drawing/2014/main" id="{F4480CA3-1161-5DB9-ACD0-1606E28F2D23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401604" y="343725"/>
            <a:ext cx="6108952" cy="6905439"/>
          </a:xfrm>
          <a:custGeom>
            <a:avLst/>
            <a:gdLst>
              <a:gd name="connsiteX0" fmla="*/ 5475429 w 5475429"/>
              <a:gd name="connsiteY0" fmla="*/ 0 h 6189317"/>
              <a:gd name="connsiteX1" fmla="*/ 5475429 w 5475429"/>
              <a:gd name="connsiteY1" fmla="*/ 2994261 h 6189317"/>
              <a:gd name="connsiteX2" fmla="*/ 5346171 w 5475429"/>
              <a:gd name="connsiteY2" fmla="*/ 3061307 h 6189317"/>
              <a:gd name="connsiteX3" fmla="*/ 4500040 w 5475429"/>
              <a:gd name="connsiteY3" fmla="*/ 3644154 h 6189317"/>
              <a:gd name="connsiteX4" fmla="*/ 3614581 w 5475429"/>
              <a:gd name="connsiteY4" fmla="*/ 4630877 h 6189317"/>
              <a:gd name="connsiteX5" fmla="*/ 2995702 w 5475429"/>
              <a:gd name="connsiteY5" fmla="*/ 5822009 h 6189317"/>
              <a:gd name="connsiteX6" fmla="*/ 2895480 w 5475429"/>
              <a:gd name="connsiteY6" fmla="*/ 6103163 h 6189317"/>
              <a:gd name="connsiteX7" fmla="*/ 2869090 w 5475429"/>
              <a:gd name="connsiteY7" fmla="*/ 6189317 h 6189317"/>
              <a:gd name="connsiteX8" fmla="*/ 0 w 5475429"/>
              <a:gd name="connsiteY8" fmla="*/ 6189317 h 6189317"/>
              <a:gd name="connsiteX9" fmla="*/ 27110 w 5475429"/>
              <a:gd name="connsiteY9" fmla="*/ 6066157 h 6189317"/>
              <a:gd name="connsiteX10" fmla="*/ 352513 w 5475429"/>
              <a:gd name="connsiteY10" fmla="*/ 4987886 h 6189317"/>
              <a:gd name="connsiteX11" fmla="*/ 1356661 w 5475429"/>
              <a:gd name="connsiteY11" fmla="*/ 3030222 h 6189317"/>
              <a:gd name="connsiteX12" fmla="*/ 2356099 w 5475429"/>
              <a:gd name="connsiteY12" fmla="*/ 1847803 h 6189317"/>
              <a:gd name="connsiteX13" fmla="*/ 3902589 w 5475429"/>
              <a:gd name="connsiteY13" fmla="*/ 690820 h 6189317"/>
              <a:gd name="connsiteX14" fmla="*/ 4853281 w 5475429"/>
              <a:gd name="connsiteY14" fmla="*/ 228309 h 6189317"/>
              <a:gd name="connsiteX15" fmla="*/ 5166577 w 5475429"/>
              <a:gd name="connsiteY15" fmla="*/ 106942 h 618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75429" h="6189317">
                <a:moveTo>
                  <a:pt x="5475429" y="0"/>
                </a:moveTo>
                <a:lnTo>
                  <a:pt x="5475429" y="2994261"/>
                </a:lnTo>
                <a:lnTo>
                  <a:pt x="5346171" y="3061307"/>
                </a:lnTo>
                <a:cubicBezTo>
                  <a:pt x="5044738" y="3227565"/>
                  <a:pt x="4762145" y="3420905"/>
                  <a:pt x="4500040" y="3644154"/>
                </a:cubicBezTo>
                <a:cubicBezTo>
                  <a:pt x="4160691" y="3933341"/>
                  <a:pt x="3866559" y="4263271"/>
                  <a:pt x="3614581" y="4630877"/>
                </a:cubicBezTo>
                <a:cubicBezTo>
                  <a:pt x="3359775" y="5002723"/>
                  <a:pt x="3156543" y="5401414"/>
                  <a:pt x="2995702" y="5822009"/>
                </a:cubicBezTo>
                <a:cubicBezTo>
                  <a:pt x="2960083" y="5915088"/>
                  <a:pt x="2926701" y="6008814"/>
                  <a:pt x="2895480" y="6103163"/>
                </a:cubicBezTo>
                <a:lnTo>
                  <a:pt x="2869090" y="6189317"/>
                </a:lnTo>
                <a:lnTo>
                  <a:pt x="0" y="6189317"/>
                </a:lnTo>
                <a:lnTo>
                  <a:pt x="27110" y="6066157"/>
                </a:lnTo>
                <a:cubicBezTo>
                  <a:pt x="114780" y="5700905"/>
                  <a:pt x="223049" y="5341482"/>
                  <a:pt x="352513" y="4987886"/>
                </a:cubicBezTo>
                <a:cubicBezTo>
                  <a:pt x="606610" y="4293884"/>
                  <a:pt x="937481" y="3639209"/>
                  <a:pt x="1356661" y="3030222"/>
                </a:cubicBezTo>
                <a:cubicBezTo>
                  <a:pt x="1650558" y="2603034"/>
                  <a:pt x="1983546" y="2208581"/>
                  <a:pt x="2356099" y="1847803"/>
                </a:cubicBezTo>
                <a:cubicBezTo>
                  <a:pt x="2822378" y="1396361"/>
                  <a:pt x="3339051" y="1012506"/>
                  <a:pt x="3902589" y="690820"/>
                </a:cubicBezTo>
                <a:cubicBezTo>
                  <a:pt x="4209203" y="515847"/>
                  <a:pt x="4526650" y="362542"/>
                  <a:pt x="4853281" y="228309"/>
                </a:cubicBezTo>
                <a:cubicBezTo>
                  <a:pt x="4956899" y="185685"/>
                  <a:pt x="5061399" y="145357"/>
                  <a:pt x="5166577" y="106942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0E3DAEC9-7131-3797-F272-EAD3EC6495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7657" y="783771"/>
            <a:ext cx="5153706" cy="5457373"/>
          </a:xfrm>
          <a:prstGeom prst="roundRect">
            <a:avLst>
              <a:gd name="adj" fmla="val 2979"/>
            </a:avLst>
          </a:prstGeom>
          <a:pattFill prst="pct5">
            <a:fgClr>
              <a:schemeClr val="tx1"/>
            </a:fgClr>
            <a:bgClr>
              <a:schemeClr val="bg1"/>
            </a:bgClr>
          </a:pattFill>
          <a:ln w="31750"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Title 22">
            <a:extLst>
              <a:ext uri="{FF2B5EF4-FFF2-40B4-BE49-F238E27FC236}">
                <a16:creationId xmlns:a16="http://schemas.microsoft.com/office/drawing/2014/main" id="{C336AEFE-22B2-FC04-65F8-B3909D0B5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00" y="783771"/>
            <a:ext cx="4383608" cy="769441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4400" b="1"/>
            </a:lvl1pPr>
          </a:lstStyle>
          <a:p>
            <a:endParaRPr lang="en-US"/>
          </a:p>
        </p:txBody>
      </p:sp>
      <p:sp>
        <p:nvSpPr>
          <p:cNvPr id="17" name="Text Placeholder 25">
            <a:extLst>
              <a:ext uri="{FF2B5EF4-FFF2-40B4-BE49-F238E27FC236}">
                <a16:creationId xmlns:a16="http://schemas.microsoft.com/office/drawing/2014/main" id="{B88F2692-C947-2F48-90F9-F553D6C4DB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08800" y="2504656"/>
            <a:ext cx="3766385" cy="369332"/>
          </a:xfrm>
        </p:spPr>
        <p:txBody>
          <a:bodyPr wrap="square">
            <a:sp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1800"/>
            </a:lvl1pPr>
          </a:lstStyle>
          <a:p>
            <a:pPr lvl="0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FACE459-9A75-98D4-0310-B6DCA76BB7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859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5">
            <a:extLst>
              <a:ext uri="{FF2B5EF4-FFF2-40B4-BE49-F238E27FC236}">
                <a16:creationId xmlns:a16="http://schemas.microsoft.com/office/drawing/2014/main" id="{F4480CA3-1161-5DB9-ACD0-1606E28F2D23}"/>
              </a:ext>
            </a:extLst>
          </p:cNvPr>
          <p:cNvSpPr>
            <a:spLocks noChangeAspect="1"/>
          </p:cNvSpPr>
          <p:nvPr userDrawn="1"/>
        </p:nvSpPr>
        <p:spPr>
          <a:xfrm rot="5400000" flipH="1" flipV="1">
            <a:off x="5737515" y="-398243"/>
            <a:ext cx="6108952" cy="6905439"/>
          </a:xfrm>
          <a:custGeom>
            <a:avLst/>
            <a:gdLst>
              <a:gd name="connsiteX0" fmla="*/ 5475429 w 5475429"/>
              <a:gd name="connsiteY0" fmla="*/ 0 h 6189317"/>
              <a:gd name="connsiteX1" fmla="*/ 5475429 w 5475429"/>
              <a:gd name="connsiteY1" fmla="*/ 2994261 h 6189317"/>
              <a:gd name="connsiteX2" fmla="*/ 5346171 w 5475429"/>
              <a:gd name="connsiteY2" fmla="*/ 3061307 h 6189317"/>
              <a:gd name="connsiteX3" fmla="*/ 4500040 w 5475429"/>
              <a:gd name="connsiteY3" fmla="*/ 3644154 h 6189317"/>
              <a:gd name="connsiteX4" fmla="*/ 3614581 w 5475429"/>
              <a:gd name="connsiteY4" fmla="*/ 4630877 h 6189317"/>
              <a:gd name="connsiteX5" fmla="*/ 2995702 w 5475429"/>
              <a:gd name="connsiteY5" fmla="*/ 5822009 h 6189317"/>
              <a:gd name="connsiteX6" fmla="*/ 2895480 w 5475429"/>
              <a:gd name="connsiteY6" fmla="*/ 6103163 h 6189317"/>
              <a:gd name="connsiteX7" fmla="*/ 2869090 w 5475429"/>
              <a:gd name="connsiteY7" fmla="*/ 6189317 h 6189317"/>
              <a:gd name="connsiteX8" fmla="*/ 0 w 5475429"/>
              <a:gd name="connsiteY8" fmla="*/ 6189317 h 6189317"/>
              <a:gd name="connsiteX9" fmla="*/ 27110 w 5475429"/>
              <a:gd name="connsiteY9" fmla="*/ 6066157 h 6189317"/>
              <a:gd name="connsiteX10" fmla="*/ 352513 w 5475429"/>
              <a:gd name="connsiteY10" fmla="*/ 4987886 h 6189317"/>
              <a:gd name="connsiteX11" fmla="*/ 1356661 w 5475429"/>
              <a:gd name="connsiteY11" fmla="*/ 3030222 h 6189317"/>
              <a:gd name="connsiteX12" fmla="*/ 2356099 w 5475429"/>
              <a:gd name="connsiteY12" fmla="*/ 1847803 h 6189317"/>
              <a:gd name="connsiteX13" fmla="*/ 3902589 w 5475429"/>
              <a:gd name="connsiteY13" fmla="*/ 690820 h 6189317"/>
              <a:gd name="connsiteX14" fmla="*/ 4853281 w 5475429"/>
              <a:gd name="connsiteY14" fmla="*/ 228309 h 6189317"/>
              <a:gd name="connsiteX15" fmla="*/ 5166577 w 5475429"/>
              <a:gd name="connsiteY15" fmla="*/ 106942 h 618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75429" h="6189317">
                <a:moveTo>
                  <a:pt x="5475429" y="0"/>
                </a:moveTo>
                <a:lnTo>
                  <a:pt x="5475429" y="2994261"/>
                </a:lnTo>
                <a:lnTo>
                  <a:pt x="5346171" y="3061307"/>
                </a:lnTo>
                <a:cubicBezTo>
                  <a:pt x="5044738" y="3227565"/>
                  <a:pt x="4762145" y="3420905"/>
                  <a:pt x="4500040" y="3644154"/>
                </a:cubicBezTo>
                <a:cubicBezTo>
                  <a:pt x="4160691" y="3933341"/>
                  <a:pt x="3866559" y="4263271"/>
                  <a:pt x="3614581" y="4630877"/>
                </a:cubicBezTo>
                <a:cubicBezTo>
                  <a:pt x="3359775" y="5002723"/>
                  <a:pt x="3156543" y="5401414"/>
                  <a:pt x="2995702" y="5822009"/>
                </a:cubicBezTo>
                <a:cubicBezTo>
                  <a:pt x="2960083" y="5915088"/>
                  <a:pt x="2926701" y="6008814"/>
                  <a:pt x="2895480" y="6103163"/>
                </a:cubicBezTo>
                <a:lnTo>
                  <a:pt x="2869090" y="6189317"/>
                </a:lnTo>
                <a:lnTo>
                  <a:pt x="0" y="6189317"/>
                </a:lnTo>
                <a:lnTo>
                  <a:pt x="27110" y="6066157"/>
                </a:lnTo>
                <a:cubicBezTo>
                  <a:pt x="114780" y="5700905"/>
                  <a:pt x="223049" y="5341482"/>
                  <a:pt x="352513" y="4987886"/>
                </a:cubicBezTo>
                <a:cubicBezTo>
                  <a:pt x="606610" y="4293884"/>
                  <a:pt x="937481" y="3639209"/>
                  <a:pt x="1356661" y="3030222"/>
                </a:cubicBezTo>
                <a:cubicBezTo>
                  <a:pt x="1650558" y="2603034"/>
                  <a:pt x="1983546" y="2208581"/>
                  <a:pt x="2356099" y="1847803"/>
                </a:cubicBezTo>
                <a:cubicBezTo>
                  <a:pt x="2822378" y="1396361"/>
                  <a:pt x="3339051" y="1012506"/>
                  <a:pt x="3902589" y="690820"/>
                </a:cubicBezTo>
                <a:cubicBezTo>
                  <a:pt x="4209203" y="515847"/>
                  <a:pt x="4526650" y="362542"/>
                  <a:pt x="4853281" y="228309"/>
                </a:cubicBezTo>
                <a:cubicBezTo>
                  <a:pt x="4956899" y="185685"/>
                  <a:pt x="5061399" y="145357"/>
                  <a:pt x="5166577" y="106942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0E3DAEC9-7131-3797-F272-EAD3EC6495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7657" y="783771"/>
            <a:ext cx="5153706" cy="5457373"/>
          </a:xfrm>
          <a:prstGeom prst="roundRect">
            <a:avLst>
              <a:gd name="adj" fmla="val 2979"/>
            </a:avLst>
          </a:prstGeom>
          <a:pattFill prst="pct5">
            <a:fgClr>
              <a:schemeClr val="tx1"/>
            </a:fgClr>
            <a:bgClr>
              <a:schemeClr val="bg1"/>
            </a:bgClr>
          </a:pattFill>
          <a:ln w="31750"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Title 22">
            <a:extLst>
              <a:ext uri="{FF2B5EF4-FFF2-40B4-BE49-F238E27FC236}">
                <a16:creationId xmlns:a16="http://schemas.microsoft.com/office/drawing/2014/main" id="{C336AEFE-22B2-FC04-65F8-B3909D0B5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00" y="783771"/>
            <a:ext cx="4383608" cy="769441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4400" b="1"/>
            </a:lvl1pPr>
          </a:lstStyle>
          <a:p>
            <a:endParaRPr lang="en-US"/>
          </a:p>
        </p:txBody>
      </p:sp>
      <p:sp>
        <p:nvSpPr>
          <p:cNvPr id="17" name="Text Placeholder 25">
            <a:extLst>
              <a:ext uri="{FF2B5EF4-FFF2-40B4-BE49-F238E27FC236}">
                <a16:creationId xmlns:a16="http://schemas.microsoft.com/office/drawing/2014/main" id="{B88F2692-C947-2F48-90F9-F553D6C4DB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08800" y="2504656"/>
            <a:ext cx="3766385" cy="369332"/>
          </a:xfrm>
        </p:spPr>
        <p:txBody>
          <a:bodyPr wrap="square">
            <a:sp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1800"/>
            </a:lvl1pPr>
          </a:lstStyle>
          <a:p>
            <a:pPr lvl="0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FACE459-9A75-98D4-0310-B6DCA76BB7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08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_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24CFBA7-A524-C2EF-FF61-C232E1F285DC}"/>
              </a:ext>
            </a:extLst>
          </p:cNvPr>
          <p:cNvCxnSpPr>
            <a:cxnSpLocks/>
          </p:cNvCxnSpPr>
          <p:nvPr userDrawn="1"/>
        </p:nvCxnSpPr>
        <p:spPr>
          <a:xfrm>
            <a:off x="736600" y="3297240"/>
            <a:ext cx="4666138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F23E0C-E223-66AA-853E-6FBB3A6504C0}"/>
              </a:ext>
            </a:extLst>
          </p:cNvPr>
          <p:cNvCxnSpPr>
            <a:cxnSpLocks/>
          </p:cNvCxnSpPr>
          <p:nvPr userDrawn="1"/>
        </p:nvCxnSpPr>
        <p:spPr>
          <a:xfrm>
            <a:off x="736600" y="4406993"/>
            <a:ext cx="4666138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50DF929-9FDB-68DF-8D83-B19504AE47A3}"/>
              </a:ext>
            </a:extLst>
          </p:cNvPr>
          <p:cNvSpPr/>
          <p:nvPr userDrawn="1"/>
        </p:nvSpPr>
        <p:spPr>
          <a:xfrm rot="4456393" flipH="1">
            <a:off x="321209" y="5690315"/>
            <a:ext cx="1073319" cy="1402046"/>
          </a:xfrm>
          <a:custGeom>
            <a:avLst/>
            <a:gdLst>
              <a:gd name="connsiteX0" fmla="*/ 1070778 w 1073319"/>
              <a:gd name="connsiteY0" fmla="*/ 675276 h 1402046"/>
              <a:gd name="connsiteX1" fmla="*/ 956679 w 1073319"/>
              <a:gd name="connsiteY1" fmla="*/ 320302 h 1402046"/>
              <a:gd name="connsiteX2" fmla="*/ 855809 w 1073319"/>
              <a:gd name="connsiteY2" fmla="*/ 6974 h 1402046"/>
              <a:gd name="connsiteX3" fmla="*/ 845275 w 1073319"/>
              <a:gd name="connsiteY3" fmla="*/ 1524 h 1402046"/>
              <a:gd name="connsiteX4" fmla="*/ 681262 w 1073319"/>
              <a:gd name="connsiteY4" fmla="*/ 61666 h 1402046"/>
              <a:gd name="connsiteX5" fmla="*/ 434017 w 1073319"/>
              <a:gd name="connsiteY5" fmla="*/ 181950 h 1402046"/>
              <a:gd name="connsiteX6" fmla="*/ 31824 w 1073319"/>
              <a:gd name="connsiteY6" fmla="*/ 482845 h 1402046"/>
              <a:gd name="connsiteX7" fmla="*/ 0 w 1073319"/>
              <a:gd name="connsiteY7" fmla="*/ 516899 h 1402046"/>
              <a:gd name="connsiteX8" fmla="*/ 249250 w 1073319"/>
              <a:gd name="connsiteY8" fmla="*/ 1402046 h 1402046"/>
              <a:gd name="connsiteX9" fmla="*/ 269476 w 1073319"/>
              <a:gd name="connsiteY9" fmla="*/ 1356768 h 1402046"/>
              <a:gd name="connsiteX10" fmla="*/ 359115 w 1073319"/>
              <a:gd name="connsiteY10" fmla="*/ 1206634 h 1402046"/>
              <a:gd name="connsiteX11" fmla="*/ 589395 w 1073319"/>
              <a:gd name="connsiteY11" fmla="*/ 950019 h 1402046"/>
              <a:gd name="connsiteX12" fmla="*/ 809447 w 1073319"/>
              <a:gd name="connsiteY12" fmla="*/ 798439 h 1402046"/>
              <a:gd name="connsiteX13" fmla="*/ 1063919 w 1073319"/>
              <a:gd name="connsiteY13" fmla="*/ 688321 h 1402046"/>
              <a:gd name="connsiteX14" fmla="*/ 1070778 w 1073319"/>
              <a:gd name="connsiteY14" fmla="*/ 675276 h 1402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73319" h="1402046">
                <a:moveTo>
                  <a:pt x="1070778" y="675276"/>
                </a:moveTo>
                <a:cubicBezTo>
                  <a:pt x="1032806" y="556951"/>
                  <a:pt x="994774" y="438627"/>
                  <a:pt x="956679" y="320302"/>
                </a:cubicBezTo>
                <a:cubicBezTo>
                  <a:pt x="923117" y="215818"/>
                  <a:pt x="889432" y="111396"/>
                  <a:pt x="855809" y="6974"/>
                </a:cubicBezTo>
                <a:cubicBezTo>
                  <a:pt x="853175" y="-1049"/>
                  <a:pt x="853175" y="-1049"/>
                  <a:pt x="845275" y="1524"/>
                </a:cubicBezTo>
                <a:cubicBezTo>
                  <a:pt x="789971" y="19713"/>
                  <a:pt x="735157" y="39495"/>
                  <a:pt x="681262" y="61666"/>
                </a:cubicBezTo>
                <a:cubicBezTo>
                  <a:pt x="596316" y="96575"/>
                  <a:pt x="513758" y="136445"/>
                  <a:pt x="434017" y="181950"/>
                </a:cubicBezTo>
                <a:cubicBezTo>
                  <a:pt x="287459" y="265611"/>
                  <a:pt x="153088" y="365439"/>
                  <a:pt x="31824" y="482845"/>
                </a:cubicBezTo>
                <a:lnTo>
                  <a:pt x="0" y="516899"/>
                </a:lnTo>
                <a:lnTo>
                  <a:pt x="249250" y="1402046"/>
                </a:lnTo>
                <a:lnTo>
                  <a:pt x="269476" y="1356768"/>
                </a:lnTo>
                <a:cubicBezTo>
                  <a:pt x="296201" y="1305085"/>
                  <a:pt x="325982" y="1254987"/>
                  <a:pt x="359115" y="1206634"/>
                </a:cubicBezTo>
                <a:cubicBezTo>
                  <a:pt x="424647" y="1111032"/>
                  <a:pt x="501141" y="1025227"/>
                  <a:pt x="589395" y="950019"/>
                </a:cubicBezTo>
                <a:cubicBezTo>
                  <a:pt x="657560" y="891959"/>
                  <a:pt x="731054" y="841677"/>
                  <a:pt x="809447" y="798439"/>
                </a:cubicBezTo>
                <a:cubicBezTo>
                  <a:pt x="890780" y="753608"/>
                  <a:pt x="975910" y="717596"/>
                  <a:pt x="1063919" y="688321"/>
                </a:cubicBezTo>
                <a:cubicBezTo>
                  <a:pt x="1075616" y="684463"/>
                  <a:pt x="1074452" y="686668"/>
                  <a:pt x="1070778" y="675276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BA66214-7A4D-779E-7BC6-116F9BCFEAAA}"/>
              </a:ext>
            </a:extLst>
          </p:cNvPr>
          <p:cNvSpPr/>
          <p:nvPr userDrawn="1"/>
        </p:nvSpPr>
        <p:spPr>
          <a:xfrm>
            <a:off x="6286500" y="844610"/>
            <a:ext cx="5221496" cy="5375673"/>
          </a:xfrm>
          <a:prstGeom prst="roundRect">
            <a:avLst>
              <a:gd name="adj" fmla="val 2326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hart Placeholder 15">
            <a:extLst>
              <a:ext uri="{FF2B5EF4-FFF2-40B4-BE49-F238E27FC236}">
                <a16:creationId xmlns:a16="http://schemas.microsoft.com/office/drawing/2014/main" id="{E31BEB44-BB69-180F-CC9A-14668A9F289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440907" y="1011497"/>
            <a:ext cx="4912682" cy="5041899"/>
          </a:xfr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20" name="Title 22">
            <a:extLst>
              <a:ext uri="{FF2B5EF4-FFF2-40B4-BE49-F238E27FC236}">
                <a16:creationId xmlns:a16="http://schemas.microsoft.com/office/drawing/2014/main" id="{E378D267-F4A0-B235-22D8-CECB39C7F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18" y="1180008"/>
            <a:ext cx="5221496" cy="769441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4400" b="1"/>
            </a:lvl1pPr>
          </a:lstStyle>
          <a:p>
            <a:endParaRPr lang="en-US"/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6597FC73-847F-2B3F-C598-B88B9668F2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123" y="2393798"/>
            <a:ext cx="4779615" cy="398699"/>
          </a:xfrm>
        </p:spPr>
        <p:txBody>
          <a:bodyPr wrap="square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800"/>
            </a:lvl1pPr>
          </a:lstStyle>
          <a:p>
            <a:pPr lvl="0"/>
            <a:endParaRPr lang="en-US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3452CCC4-D67A-8689-2957-2B502DB95A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122" y="3494282"/>
            <a:ext cx="4779615" cy="398699"/>
          </a:xfrm>
        </p:spPr>
        <p:txBody>
          <a:bodyPr wrap="square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800"/>
            </a:lvl1pPr>
          </a:lstStyle>
          <a:p>
            <a:pPr lvl="0"/>
            <a:endParaRPr lang="en-US"/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FC7C6B68-44DF-57D4-03C9-2592614D92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122" y="4625852"/>
            <a:ext cx="4779615" cy="398699"/>
          </a:xfrm>
        </p:spPr>
        <p:txBody>
          <a:bodyPr wrap="square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800"/>
            </a:lvl1pPr>
          </a:lstStyle>
          <a:p>
            <a:pPr lvl="0"/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DD26474-670F-ED02-F814-5EC31BA28C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681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FB6DA8-9771-8A36-374E-CE99A1FF11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739067E-6D3B-DE78-5C30-0F4DCCD7A79A}"/>
              </a:ext>
            </a:extLst>
          </p:cNvPr>
          <p:cNvSpPr/>
          <p:nvPr userDrawn="1"/>
        </p:nvSpPr>
        <p:spPr>
          <a:xfrm>
            <a:off x="8245345" y="3111506"/>
            <a:ext cx="3947112" cy="3746494"/>
          </a:xfrm>
          <a:custGeom>
            <a:avLst/>
            <a:gdLst>
              <a:gd name="connsiteX0" fmla="*/ 3415564 w 3947112"/>
              <a:gd name="connsiteY0" fmla="*/ 664 h 3746494"/>
              <a:gd name="connsiteX1" fmla="*/ 3423489 w 3947112"/>
              <a:gd name="connsiteY1" fmla="*/ 16790 h 3746494"/>
              <a:gd name="connsiteX2" fmla="*/ 3666318 w 3947112"/>
              <a:gd name="connsiteY2" fmla="*/ 771078 h 3746494"/>
              <a:gd name="connsiteX3" fmla="*/ 3940994 w 3947112"/>
              <a:gd name="connsiteY3" fmla="*/ 1625622 h 3746494"/>
              <a:gd name="connsiteX4" fmla="*/ 3924481 w 3947112"/>
              <a:gd name="connsiteY4" fmla="*/ 1657026 h 3746494"/>
              <a:gd name="connsiteX5" fmla="*/ 3311880 w 3947112"/>
              <a:gd name="connsiteY5" fmla="*/ 1922118 h 3746494"/>
              <a:gd name="connsiteX6" fmla="*/ 2782139 w 3947112"/>
              <a:gd name="connsiteY6" fmla="*/ 2287023 h 3746494"/>
              <a:gd name="connsiteX7" fmla="*/ 2227776 w 3947112"/>
              <a:gd name="connsiteY7" fmla="*/ 2904785 h 3746494"/>
              <a:gd name="connsiteX8" fmla="*/ 1840312 w 3947112"/>
              <a:gd name="connsiteY8" fmla="*/ 3650521 h 3746494"/>
              <a:gd name="connsiteX9" fmla="*/ 1808524 w 3947112"/>
              <a:gd name="connsiteY9" fmla="*/ 3746494 h 3746494"/>
              <a:gd name="connsiteX10" fmla="*/ 0 w 3947112"/>
              <a:gd name="connsiteY10" fmla="*/ 3746494 h 3746494"/>
              <a:gd name="connsiteX11" fmla="*/ 40954 w 3947112"/>
              <a:gd name="connsiteY11" fmla="*/ 3575918 h 3746494"/>
              <a:gd name="connsiteX12" fmla="*/ 185480 w 3947112"/>
              <a:gd name="connsiteY12" fmla="*/ 3128299 h 3746494"/>
              <a:gd name="connsiteX13" fmla="*/ 814151 w 3947112"/>
              <a:gd name="connsiteY13" fmla="*/ 1902656 h 3746494"/>
              <a:gd name="connsiteX14" fmla="*/ 1439873 w 3947112"/>
              <a:gd name="connsiteY14" fmla="*/ 1162374 h 3746494"/>
              <a:gd name="connsiteX15" fmla="*/ 2408091 w 3947112"/>
              <a:gd name="connsiteY15" fmla="*/ 438017 h 3746494"/>
              <a:gd name="connsiteX16" fmla="*/ 3003295 w 3947112"/>
              <a:gd name="connsiteY16" fmla="*/ 148451 h 3746494"/>
              <a:gd name="connsiteX17" fmla="*/ 3398130 w 3947112"/>
              <a:gd name="connsiteY17" fmla="*/ 3669 h 3746494"/>
              <a:gd name="connsiteX18" fmla="*/ 3415564 w 3947112"/>
              <a:gd name="connsiteY18" fmla="*/ 664 h 374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47112" h="3746494">
                <a:moveTo>
                  <a:pt x="3415564" y="664"/>
                </a:moveTo>
                <a:cubicBezTo>
                  <a:pt x="3418734" y="2304"/>
                  <a:pt x="3420319" y="7133"/>
                  <a:pt x="3423489" y="16790"/>
                </a:cubicBezTo>
                <a:cubicBezTo>
                  <a:pt x="3504432" y="268170"/>
                  <a:pt x="3585523" y="519549"/>
                  <a:pt x="3666318" y="771078"/>
                </a:cubicBezTo>
                <a:cubicBezTo>
                  <a:pt x="3758025" y="1055926"/>
                  <a:pt x="3849583" y="1340774"/>
                  <a:pt x="3940994" y="1625622"/>
                </a:cubicBezTo>
                <a:cubicBezTo>
                  <a:pt x="3949840" y="1653046"/>
                  <a:pt x="3952640" y="1647738"/>
                  <a:pt x="3924481" y="1657026"/>
                </a:cubicBezTo>
                <a:cubicBezTo>
                  <a:pt x="3712613" y="1727501"/>
                  <a:pt x="3507676" y="1814194"/>
                  <a:pt x="3311880" y="1922118"/>
                </a:cubicBezTo>
                <a:cubicBezTo>
                  <a:pt x="3123161" y="2026208"/>
                  <a:pt x="2946236" y="2147253"/>
                  <a:pt x="2782139" y="2287023"/>
                </a:cubicBezTo>
                <a:cubicBezTo>
                  <a:pt x="2569681" y="2468076"/>
                  <a:pt x="2385533" y="2674636"/>
                  <a:pt x="2227776" y="2904785"/>
                </a:cubicBezTo>
                <a:cubicBezTo>
                  <a:pt x="2068249" y="3137588"/>
                  <a:pt x="1941010" y="3387198"/>
                  <a:pt x="1840312" y="3650521"/>
                </a:cubicBezTo>
                <a:lnTo>
                  <a:pt x="1808524" y="3746494"/>
                </a:lnTo>
                <a:lnTo>
                  <a:pt x="0" y="3746494"/>
                </a:lnTo>
                <a:lnTo>
                  <a:pt x="40954" y="3575918"/>
                </a:lnTo>
                <a:cubicBezTo>
                  <a:pt x="83305" y="3425090"/>
                  <a:pt x="131443" y="3275884"/>
                  <a:pt x="185480" y="3128299"/>
                </a:cubicBezTo>
                <a:cubicBezTo>
                  <a:pt x="344563" y="2693802"/>
                  <a:pt x="551713" y="2283927"/>
                  <a:pt x="814151" y="1902656"/>
                </a:cubicBezTo>
                <a:cubicBezTo>
                  <a:pt x="998152" y="1635205"/>
                  <a:pt x="1206627" y="1388248"/>
                  <a:pt x="1439873" y="1162374"/>
                </a:cubicBezTo>
                <a:cubicBezTo>
                  <a:pt x="1731798" y="879738"/>
                  <a:pt x="2055274" y="639417"/>
                  <a:pt x="2408091" y="438017"/>
                </a:cubicBezTo>
                <a:cubicBezTo>
                  <a:pt x="2600054" y="328471"/>
                  <a:pt x="2798799" y="232491"/>
                  <a:pt x="3003295" y="148451"/>
                </a:cubicBezTo>
                <a:cubicBezTo>
                  <a:pt x="3133039" y="95080"/>
                  <a:pt x="3264994" y="47457"/>
                  <a:pt x="3398130" y="3669"/>
                </a:cubicBezTo>
                <a:cubicBezTo>
                  <a:pt x="3407639" y="572"/>
                  <a:pt x="3412394" y="-976"/>
                  <a:pt x="3415564" y="664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5627763-D75C-421A-1A22-ED3549810579}"/>
              </a:ext>
            </a:extLst>
          </p:cNvPr>
          <p:cNvSpPr/>
          <p:nvPr userDrawn="1"/>
        </p:nvSpPr>
        <p:spPr>
          <a:xfrm>
            <a:off x="746867" y="6145278"/>
            <a:ext cx="366721" cy="712722"/>
          </a:xfrm>
          <a:custGeom>
            <a:avLst/>
            <a:gdLst>
              <a:gd name="connsiteX0" fmla="*/ 160178 w 366721"/>
              <a:gd name="connsiteY0" fmla="*/ 653 h 712722"/>
              <a:gd name="connsiteX1" fmla="*/ 165279 w 366721"/>
              <a:gd name="connsiteY1" fmla="*/ 3463 h 712722"/>
              <a:gd name="connsiteX2" fmla="*/ 227215 w 366721"/>
              <a:gd name="connsiteY2" fmla="*/ 221574 h 712722"/>
              <a:gd name="connsiteX3" fmla="*/ 310757 w 366721"/>
              <a:gd name="connsiteY3" fmla="*/ 515623 h 712722"/>
              <a:gd name="connsiteX4" fmla="*/ 366721 w 366721"/>
              <a:gd name="connsiteY4" fmla="*/ 712722 h 712722"/>
              <a:gd name="connsiteX5" fmla="*/ 188936 w 366721"/>
              <a:gd name="connsiteY5" fmla="*/ 712722 h 712722"/>
              <a:gd name="connsiteX6" fmla="*/ 125019 w 366721"/>
              <a:gd name="connsiteY6" fmla="*/ 487642 h 712722"/>
              <a:gd name="connsiteX7" fmla="*/ 17085 w 366721"/>
              <a:gd name="connsiteY7" fmla="*/ 107548 h 712722"/>
              <a:gd name="connsiteX8" fmla="*/ 674 w 366721"/>
              <a:gd name="connsiteY8" fmla="*/ 49768 h 712722"/>
              <a:gd name="connsiteX9" fmla="*/ 344 w 366721"/>
              <a:gd name="connsiteY9" fmla="*/ 48799 h 712722"/>
              <a:gd name="connsiteX10" fmla="*/ 2256 w 366721"/>
              <a:gd name="connsiteY10" fmla="*/ 45612 h 712722"/>
              <a:gd name="connsiteX11" fmla="*/ 56731 w 366721"/>
              <a:gd name="connsiteY11" fmla="*/ 30098 h 712722"/>
              <a:gd name="connsiteX12" fmla="*/ 160178 w 366721"/>
              <a:gd name="connsiteY12" fmla="*/ 653 h 712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6721" h="712722">
                <a:moveTo>
                  <a:pt x="160178" y="653"/>
                </a:moveTo>
                <a:cubicBezTo>
                  <a:pt x="164145" y="-480"/>
                  <a:pt x="164145" y="-480"/>
                  <a:pt x="165279" y="3463"/>
                </a:cubicBezTo>
                <a:cubicBezTo>
                  <a:pt x="185916" y="76167"/>
                  <a:pt x="206554" y="148870"/>
                  <a:pt x="227215" y="221574"/>
                </a:cubicBezTo>
                <a:cubicBezTo>
                  <a:pt x="255054" y="319590"/>
                  <a:pt x="282917" y="417607"/>
                  <a:pt x="310757" y="515623"/>
                </a:cubicBezTo>
                <a:lnTo>
                  <a:pt x="366721" y="712722"/>
                </a:lnTo>
                <a:lnTo>
                  <a:pt x="188936" y="712722"/>
                </a:lnTo>
                <a:lnTo>
                  <a:pt x="125019" y="487642"/>
                </a:lnTo>
                <a:cubicBezTo>
                  <a:pt x="89057" y="360936"/>
                  <a:pt x="53071" y="234254"/>
                  <a:pt x="17085" y="107548"/>
                </a:cubicBezTo>
                <a:cubicBezTo>
                  <a:pt x="11607" y="88280"/>
                  <a:pt x="6152" y="69036"/>
                  <a:pt x="674" y="49768"/>
                </a:cubicBezTo>
                <a:cubicBezTo>
                  <a:pt x="580" y="49437"/>
                  <a:pt x="438" y="49130"/>
                  <a:pt x="344" y="48799"/>
                </a:cubicBezTo>
                <a:cubicBezTo>
                  <a:pt x="-270" y="46391"/>
                  <a:pt x="-294" y="46344"/>
                  <a:pt x="2256" y="45612"/>
                </a:cubicBezTo>
                <a:cubicBezTo>
                  <a:pt x="20415" y="40441"/>
                  <a:pt x="38573" y="35269"/>
                  <a:pt x="56731" y="30098"/>
                </a:cubicBezTo>
                <a:cubicBezTo>
                  <a:pt x="91205" y="20275"/>
                  <a:pt x="125704" y="10476"/>
                  <a:pt x="160178" y="653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3EB1621-DD7B-3B68-10E5-3BCEDE562146}"/>
              </a:ext>
            </a:extLst>
          </p:cNvPr>
          <p:cNvSpPr/>
          <p:nvPr userDrawn="1"/>
        </p:nvSpPr>
        <p:spPr>
          <a:xfrm>
            <a:off x="457208" y="6227443"/>
            <a:ext cx="343481" cy="630557"/>
          </a:xfrm>
          <a:custGeom>
            <a:avLst/>
            <a:gdLst>
              <a:gd name="connsiteX0" fmla="*/ 163226 w 343481"/>
              <a:gd name="connsiteY0" fmla="*/ 0 h 630557"/>
              <a:gd name="connsiteX1" fmla="*/ 163226 w 343481"/>
              <a:gd name="connsiteY1" fmla="*/ 24 h 630557"/>
              <a:gd name="connsiteX2" fmla="*/ 164878 w 343481"/>
              <a:gd name="connsiteY2" fmla="*/ 1889 h 630557"/>
              <a:gd name="connsiteX3" fmla="*/ 170097 w 343481"/>
              <a:gd name="connsiteY3" fmla="*/ 20047 h 630557"/>
              <a:gd name="connsiteX4" fmla="*/ 251041 w 343481"/>
              <a:gd name="connsiteY4" fmla="*/ 305029 h 630557"/>
              <a:gd name="connsiteX5" fmla="*/ 343481 w 343481"/>
              <a:gd name="connsiteY5" fmla="*/ 630557 h 630557"/>
              <a:gd name="connsiteX6" fmla="*/ 165614 w 343481"/>
              <a:gd name="connsiteY6" fmla="*/ 630557 h 630557"/>
              <a:gd name="connsiteX7" fmla="*/ 98834 w 343481"/>
              <a:gd name="connsiteY7" fmla="*/ 395419 h 630557"/>
              <a:gd name="connsiteX8" fmla="*/ 794 w 343481"/>
              <a:gd name="connsiteY8" fmla="*/ 50059 h 630557"/>
              <a:gd name="connsiteX9" fmla="*/ 3462 w 343481"/>
              <a:gd name="connsiteY9" fmla="*/ 45407 h 630557"/>
              <a:gd name="connsiteX10" fmla="*/ 160109 w 343481"/>
              <a:gd name="connsiteY10" fmla="*/ 826 h 630557"/>
              <a:gd name="connsiteX11" fmla="*/ 163226 w 343481"/>
              <a:gd name="connsiteY11" fmla="*/ 0 h 630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3481" h="630557">
                <a:moveTo>
                  <a:pt x="163226" y="0"/>
                </a:moveTo>
                <a:lnTo>
                  <a:pt x="163226" y="24"/>
                </a:lnTo>
                <a:cubicBezTo>
                  <a:pt x="164666" y="0"/>
                  <a:pt x="164642" y="1063"/>
                  <a:pt x="164878" y="1889"/>
                </a:cubicBezTo>
                <a:cubicBezTo>
                  <a:pt x="166626" y="7934"/>
                  <a:pt x="168373" y="14002"/>
                  <a:pt x="170097" y="20047"/>
                </a:cubicBezTo>
                <a:cubicBezTo>
                  <a:pt x="197086" y="115041"/>
                  <a:pt x="224052" y="210035"/>
                  <a:pt x="251041" y="305029"/>
                </a:cubicBezTo>
                <a:lnTo>
                  <a:pt x="343481" y="630557"/>
                </a:lnTo>
                <a:lnTo>
                  <a:pt x="165614" y="630557"/>
                </a:lnTo>
                <a:lnTo>
                  <a:pt x="98834" y="395419"/>
                </a:lnTo>
                <a:cubicBezTo>
                  <a:pt x="66154" y="280331"/>
                  <a:pt x="33450" y="165195"/>
                  <a:pt x="794" y="50059"/>
                </a:cubicBezTo>
                <a:cubicBezTo>
                  <a:pt x="-411" y="45832"/>
                  <a:pt x="-741" y="46612"/>
                  <a:pt x="3462" y="45407"/>
                </a:cubicBezTo>
                <a:cubicBezTo>
                  <a:pt x="55670" y="30531"/>
                  <a:pt x="107901" y="15679"/>
                  <a:pt x="160109" y="826"/>
                </a:cubicBezTo>
                <a:cubicBezTo>
                  <a:pt x="161195" y="519"/>
                  <a:pt x="162281" y="260"/>
                  <a:pt x="163226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51F357F-3033-CBA4-5B60-5BF39EB7D4EE}"/>
              </a:ext>
            </a:extLst>
          </p:cNvPr>
          <p:cNvSpPr/>
          <p:nvPr userDrawn="1"/>
        </p:nvSpPr>
        <p:spPr>
          <a:xfrm>
            <a:off x="6705060" y="857310"/>
            <a:ext cx="4826711" cy="5259526"/>
          </a:xfrm>
          <a:prstGeom prst="roundRect">
            <a:avLst>
              <a:gd name="adj" fmla="val 2326"/>
            </a:avLst>
          </a:prstGeom>
          <a:solidFill>
            <a:schemeClr val="bg1"/>
          </a:solidFill>
          <a:ln w="6350">
            <a:solidFill>
              <a:schemeClr val="accent2"/>
            </a:solidFill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Text Placeholder 62">
            <a:extLst>
              <a:ext uri="{FF2B5EF4-FFF2-40B4-BE49-F238E27FC236}">
                <a16:creationId xmlns:a16="http://schemas.microsoft.com/office/drawing/2014/main" id="{F1ED4A82-3E8F-B0AA-CCFA-54659C0B20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74214" y="2232031"/>
            <a:ext cx="5052684" cy="369332"/>
          </a:xfrm>
        </p:spPr>
        <p:txBody>
          <a:bodyPr wrap="square">
            <a:spAutoFit/>
          </a:bodyPr>
          <a:lstStyle>
            <a:lvl1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 sz="1800">
                <a:solidFill>
                  <a:schemeClr val="tx1"/>
                </a:solidFill>
                <a:latin typeface="Montserrat SemiBold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0" name="Text Placeholder 62">
            <a:extLst>
              <a:ext uri="{FF2B5EF4-FFF2-40B4-BE49-F238E27FC236}">
                <a16:creationId xmlns:a16="http://schemas.microsoft.com/office/drawing/2014/main" id="{CA867828-6596-BB49-E826-E9D5AD6A0B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213" y="3451231"/>
            <a:ext cx="5052685" cy="369332"/>
          </a:xfrm>
        </p:spPr>
        <p:txBody>
          <a:bodyPr wrap="square">
            <a:spAutoFit/>
          </a:bodyPr>
          <a:lstStyle>
            <a:lvl1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 sz="1800">
                <a:solidFill>
                  <a:schemeClr val="tx1"/>
                </a:solidFill>
                <a:latin typeface="Montserrat SemiBold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ext Placeholder 62">
            <a:extLst>
              <a:ext uri="{FF2B5EF4-FFF2-40B4-BE49-F238E27FC236}">
                <a16:creationId xmlns:a16="http://schemas.microsoft.com/office/drawing/2014/main" id="{28F2A3FB-74A3-AB16-BADD-CBCE11DC5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4214" y="4670431"/>
            <a:ext cx="5052684" cy="369332"/>
          </a:xfrm>
        </p:spPr>
        <p:txBody>
          <a:bodyPr wrap="square">
            <a:spAutoFit/>
          </a:bodyPr>
          <a:lstStyle>
            <a:lvl1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 sz="1800">
                <a:solidFill>
                  <a:schemeClr val="tx1"/>
                </a:solidFill>
                <a:latin typeface="Montserrat SemiBold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E308505D-436E-6ACC-AF42-99B85891AE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1573" y="2606126"/>
            <a:ext cx="4779615" cy="364587"/>
          </a:xfrm>
        </p:spPr>
        <p:txBody>
          <a:bodyPr wrap="square">
            <a:spAutoFit/>
          </a:bodyPr>
          <a:lstStyle>
            <a:lvl1pPr marL="228600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600"/>
            </a:lvl1pPr>
          </a:lstStyle>
          <a:p>
            <a:pPr lvl="0"/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D91002C-661F-8B25-7B74-02DD8A6B67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1573" y="3825326"/>
            <a:ext cx="4779615" cy="364587"/>
          </a:xfrm>
        </p:spPr>
        <p:txBody>
          <a:bodyPr wrap="square">
            <a:spAutoFit/>
          </a:bodyPr>
          <a:lstStyle>
            <a:lvl1pPr marL="228600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600"/>
            </a:lvl1pPr>
          </a:lstStyle>
          <a:p>
            <a:pPr lvl="0"/>
            <a:endParaRPr lang="en-US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BB96AB9A-D960-6BCB-4F6B-A60117BA8F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61573" y="5044526"/>
            <a:ext cx="4779615" cy="364587"/>
          </a:xfrm>
        </p:spPr>
        <p:txBody>
          <a:bodyPr wrap="square">
            <a:spAutoFit/>
          </a:bodyPr>
          <a:lstStyle>
            <a:lvl1pPr marL="228600" indent="-2286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600"/>
            </a:lvl1pPr>
          </a:lstStyle>
          <a:p>
            <a:pPr lvl="0"/>
            <a:endParaRPr lang="en-US"/>
          </a:p>
        </p:txBody>
      </p:sp>
      <p:sp>
        <p:nvSpPr>
          <p:cNvPr id="29" name="Title 22">
            <a:extLst>
              <a:ext uri="{FF2B5EF4-FFF2-40B4-BE49-F238E27FC236}">
                <a16:creationId xmlns:a16="http://schemas.microsoft.com/office/drawing/2014/main" id="{F232E19E-4FEE-BD0F-3739-38BD76A77E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8918" y="1097247"/>
            <a:ext cx="5221496" cy="830997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4800" b="1"/>
            </a:lvl1pPr>
          </a:lstStyle>
          <a:p>
            <a:r>
              <a:rPr lang="en-US"/>
              <a:t>Add Text Here</a:t>
            </a:r>
          </a:p>
        </p:txBody>
      </p:sp>
      <p:sp>
        <p:nvSpPr>
          <p:cNvPr id="32" name="Table Placeholder 30">
            <a:extLst>
              <a:ext uri="{FF2B5EF4-FFF2-40B4-BE49-F238E27FC236}">
                <a16:creationId xmlns:a16="http://schemas.microsoft.com/office/drawing/2014/main" id="{17913740-7E90-1486-23A9-A2AD70E2ED65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6905625" y="1079500"/>
            <a:ext cx="4411663" cy="4814888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8048081-1DAA-EAE4-E72C-21A2376D76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463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0D574F8F-CA75-72E0-291A-33698CE7881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9284720" flipH="1">
            <a:off x="260230" y="1247093"/>
            <a:ext cx="927340" cy="1251584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C3459D7-F208-9B52-3FA3-1A1F391EEA71}"/>
              </a:ext>
            </a:extLst>
          </p:cNvPr>
          <p:cNvSpPr/>
          <p:nvPr userDrawn="1"/>
        </p:nvSpPr>
        <p:spPr>
          <a:xfrm>
            <a:off x="0" y="3829110"/>
            <a:ext cx="12192000" cy="3028890"/>
          </a:xfrm>
          <a:custGeom>
            <a:avLst/>
            <a:gdLst>
              <a:gd name="connsiteX0" fmla="*/ 5846916 w 12192000"/>
              <a:gd name="connsiteY0" fmla="*/ 0 h 3028890"/>
              <a:gd name="connsiteX1" fmla="*/ 11321029 w 12192000"/>
              <a:gd name="connsiteY1" fmla="*/ 252341 h 3028890"/>
              <a:gd name="connsiteX2" fmla="*/ 12192000 w 12192000"/>
              <a:gd name="connsiteY2" fmla="*/ 348139 h 3028890"/>
              <a:gd name="connsiteX3" fmla="*/ 12192000 w 12192000"/>
              <a:gd name="connsiteY3" fmla="*/ 3028890 h 3028890"/>
              <a:gd name="connsiteX4" fmla="*/ 0 w 12192000"/>
              <a:gd name="connsiteY4" fmla="*/ 3028890 h 3028890"/>
              <a:gd name="connsiteX5" fmla="*/ 0 w 12192000"/>
              <a:gd name="connsiteY5" fmla="*/ 293346 h 3028890"/>
              <a:gd name="connsiteX6" fmla="*/ 372804 w 12192000"/>
              <a:gd name="connsiteY6" fmla="*/ 252341 h 3028890"/>
              <a:gd name="connsiteX7" fmla="*/ 5846916 w 12192000"/>
              <a:gd name="connsiteY7" fmla="*/ 0 h 3028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028890">
                <a:moveTo>
                  <a:pt x="5846916" y="0"/>
                </a:moveTo>
                <a:cubicBezTo>
                  <a:pt x="7788668" y="0"/>
                  <a:pt x="9638506" y="89853"/>
                  <a:pt x="11321029" y="252341"/>
                </a:cubicBezTo>
                <a:lnTo>
                  <a:pt x="12192000" y="348139"/>
                </a:lnTo>
                <a:lnTo>
                  <a:pt x="12192000" y="3028890"/>
                </a:lnTo>
                <a:lnTo>
                  <a:pt x="0" y="3028890"/>
                </a:lnTo>
                <a:lnTo>
                  <a:pt x="0" y="293346"/>
                </a:lnTo>
                <a:lnTo>
                  <a:pt x="372804" y="252341"/>
                </a:lnTo>
                <a:cubicBezTo>
                  <a:pt x="2055326" y="89853"/>
                  <a:pt x="3905165" y="0"/>
                  <a:pt x="584691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7E3F679-8D8E-F20E-FAD8-DD6517046EF6}"/>
              </a:ext>
            </a:extLst>
          </p:cNvPr>
          <p:cNvSpPr/>
          <p:nvPr userDrawn="1"/>
        </p:nvSpPr>
        <p:spPr>
          <a:xfrm>
            <a:off x="530538" y="1654630"/>
            <a:ext cx="11204262" cy="4723463"/>
          </a:xfrm>
          <a:prstGeom prst="roundRect">
            <a:avLst>
              <a:gd name="adj" fmla="val 2326"/>
            </a:avLst>
          </a:prstGeom>
          <a:solidFill>
            <a:schemeClr val="bg1"/>
          </a:solidFill>
          <a:ln w="6350">
            <a:solidFill>
              <a:schemeClr val="accent1"/>
            </a:solidFill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Title 22">
            <a:extLst>
              <a:ext uri="{FF2B5EF4-FFF2-40B4-BE49-F238E27FC236}">
                <a16:creationId xmlns:a16="http://schemas.microsoft.com/office/drawing/2014/main" id="{5E2C70DC-23F3-369B-9A60-C47471849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166" y="659878"/>
            <a:ext cx="9709668" cy="769441"/>
          </a:xfrm>
        </p:spPr>
        <p:txBody>
          <a:bodyPr wrap="square" lIns="91440" tIns="45720" rIns="91440" bIns="45720" anchor="t">
            <a:spAutoFit/>
          </a:bodyPr>
          <a:lstStyle>
            <a:lvl1pPr algn="ctr">
              <a:lnSpc>
                <a:spcPct val="100000"/>
              </a:lnSpc>
              <a:defRPr sz="4400" b="1"/>
            </a:lvl1pPr>
          </a:lstStyle>
          <a:p>
            <a:endParaRPr lang="en-US"/>
          </a:p>
        </p:txBody>
      </p:sp>
      <p:sp>
        <p:nvSpPr>
          <p:cNvPr id="18" name="Table Placeholder 16">
            <a:extLst>
              <a:ext uri="{FF2B5EF4-FFF2-40B4-BE49-F238E27FC236}">
                <a16:creationId xmlns:a16="http://schemas.microsoft.com/office/drawing/2014/main" id="{4C7609EC-FC3C-8D20-766F-3A4823A53103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784225" y="1873250"/>
            <a:ext cx="10696575" cy="432435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C66692E-6519-9F0D-5A78-C880AB0973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7901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9">
            <a:extLst>
              <a:ext uri="{FF2B5EF4-FFF2-40B4-BE49-F238E27FC236}">
                <a16:creationId xmlns:a16="http://schemas.microsoft.com/office/drawing/2014/main" id="{6EDD89E9-62C7-2D31-BD69-C41E43488F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10504" y="842799"/>
            <a:ext cx="4081446" cy="5218894"/>
          </a:xfrm>
          <a:prstGeom prst="roundRect">
            <a:avLst>
              <a:gd name="adj" fmla="val 2979"/>
            </a:avLst>
          </a:prstGeom>
          <a:pattFill prst="pct5">
            <a:fgClr>
              <a:schemeClr val="tx1"/>
            </a:fgClr>
            <a:bgClr>
              <a:schemeClr val="bg1"/>
            </a:bgClr>
          </a:pattFill>
          <a:ln w="31750"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8A65D24-08C2-B5C0-34AD-5154E0358EA6}"/>
              </a:ext>
            </a:extLst>
          </p:cNvPr>
          <p:cNvSpPr/>
          <p:nvPr userDrawn="1"/>
        </p:nvSpPr>
        <p:spPr>
          <a:xfrm>
            <a:off x="5704494" y="0"/>
            <a:ext cx="890846" cy="1460799"/>
          </a:xfrm>
          <a:custGeom>
            <a:avLst/>
            <a:gdLst>
              <a:gd name="connsiteX0" fmla="*/ 0 w 890846"/>
              <a:gd name="connsiteY0" fmla="*/ 0 h 1460799"/>
              <a:gd name="connsiteX1" fmla="*/ 514699 w 890846"/>
              <a:gd name="connsiteY1" fmla="*/ 0 h 1460799"/>
              <a:gd name="connsiteX2" fmla="*/ 671521 w 890846"/>
              <a:gd name="connsiteY2" fmla="*/ 551983 h 1460799"/>
              <a:gd name="connsiteX3" fmla="*/ 888453 w 890846"/>
              <a:gd name="connsiteY3" fmla="*/ 1315996 h 1460799"/>
              <a:gd name="connsiteX4" fmla="*/ 890778 w 890846"/>
              <a:gd name="connsiteY4" fmla="*/ 1325499 h 1460799"/>
              <a:gd name="connsiteX5" fmla="*/ 890846 w 890846"/>
              <a:gd name="connsiteY5" fmla="*/ 1325636 h 1460799"/>
              <a:gd name="connsiteX6" fmla="*/ 415414 w 890846"/>
              <a:gd name="connsiteY6" fmla="*/ 1460799 h 1460799"/>
              <a:gd name="connsiteX7" fmla="*/ 404886 w 890846"/>
              <a:gd name="connsiteY7" fmla="*/ 1425795 h 1460799"/>
              <a:gd name="connsiteX8" fmla="*/ 133738 w 890846"/>
              <a:gd name="connsiteY8" fmla="*/ 470966 h 1460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0846" h="1460799">
                <a:moveTo>
                  <a:pt x="0" y="0"/>
                </a:moveTo>
                <a:lnTo>
                  <a:pt x="514699" y="0"/>
                </a:lnTo>
                <a:lnTo>
                  <a:pt x="671521" y="551983"/>
                </a:lnTo>
                <a:cubicBezTo>
                  <a:pt x="743855" y="806654"/>
                  <a:pt x="816120" y="1061325"/>
                  <a:pt x="888453" y="1315996"/>
                </a:cubicBezTo>
                <a:cubicBezTo>
                  <a:pt x="889274" y="1318799"/>
                  <a:pt x="889821" y="1321670"/>
                  <a:pt x="890778" y="1325499"/>
                </a:cubicBezTo>
                <a:lnTo>
                  <a:pt x="890846" y="1325636"/>
                </a:lnTo>
                <a:cubicBezTo>
                  <a:pt x="732369" y="1370690"/>
                  <a:pt x="574028" y="1415745"/>
                  <a:pt x="415414" y="1460799"/>
                </a:cubicBezTo>
                <a:cubicBezTo>
                  <a:pt x="410697" y="1449109"/>
                  <a:pt x="408099" y="1437349"/>
                  <a:pt x="404886" y="1425795"/>
                </a:cubicBezTo>
                <a:cubicBezTo>
                  <a:pt x="314435" y="1107541"/>
                  <a:pt x="224120" y="789220"/>
                  <a:pt x="133738" y="470966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9828A70-BB4A-4D29-EA78-4785972129EA}"/>
              </a:ext>
            </a:extLst>
          </p:cNvPr>
          <p:cNvSpPr/>
          <p:nvPr userDrawn="1"/>
        </p:nvSpPr>
        <p:spPr>
          <a:xfrm>
            <a:off x="4798311" y="0"/>
            <a:ext cx="958329" cy="1698054"/>
          </a:xfrm>
          <a:custGeom>
            <a:avLst/>
            <a:gdLst>
              <a:gd name="connsiteX0" fmla="*/ 0 w 958329"/>
              <a:gd name="connsiteY0" fmla="*/ 0 h 1698054"/>
              <a:gd name="connsiteX1" fmla="*/ 514968 w 958329"/>
              <a:gd name="connsiteY1" fmla="*/ 0 h 1698054"/>
              <a:gd name="connsiteX2" fmla="*/ 566130 w 958329"/>
              <a:gd name="connsiteY2" fmla="*/ 180129 h 1698054"/>
              <a:gd name="connsiteX3" fmla="*/ 842611 w 958329"/>
              <a:gd name="connsiteY3" fmla="*/ 1153759 h 1698054"/>
              <a:gd name="connsiteX4" fmla="*/ 955145 w 958329"/>
              <a:gd name="connsiteY4" fmla="*/ 1550362 h 1698054"/>
              <a:gd name="connsiteX5" fmla="*/ 945505 w 958329"/>
              <a:gd name="connsiteY5" fmla="*/ 1567523 h 1698054"/>
              <a:gd name="connsiteX6" fmla="*/ 491882 w 958329"/>
              <a:gd name="connsiteY6" fmla="*/ 1696465 h 1698054"/>
              <a:gd name="connsiteX7" fmla="*/ 489079 w 958329"/>
              <a:gd name="connsiteY7" fmla="*/ 1697354 h 1698054"/>
              <a:gd name="connsiteX8" fmla="*/ 480670 w 958329"/>
              <a:gd name="connsiteY8" fmla="*/ 1692773 h 1698054"/>
              <a:gd name="connsiteX9" fmla="*/ 467612 w 958329"/>
              <a:gd name="connsiteY9" fmla="*/ 1646693 h 1698054"/>
              <a:gd name="connsiteX10" fmla="*/ 125429 w 958329"/>
              <a:gd name="connsiteY10" fmla="*/ 441842 h 169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8329" h="1698054">
                <a:moveTo>
                  <a:pt x="0" y="0"/>
                </a:moveTo>
                <a:lnTo>
                  <a:pt x="514968" y="0"/>
                </a:lnTo>
                <a:lnTo>
                  <a:pt x="566130" y="180129"/>
                </a:lnTo>
                <a:cubicBezTo>
                  <a:pt x="658291" y="504672"/>
                  <a:pt x="750450" y="829216"/>
                  <a:pt x="842611" y="1153759"/>
                </a:cubicBezTo>
                <a:cubicBezTo>
                  <a:pt x="880145" y="1285983"/>
                  <a:pt x="917747" y="1418138"/>
                  <a:pt x="955145" y="1550362"/>
                </a:cubicBezTo>
                <a:cubicBezTo>
                  <a:pt x="959384" y="1565335"/>
                  <a:pt x="961981" y="1562805"/>
                  <a:pt x="945505" y="1567523"/>
                </a:cubicBezTo>
                <a:cubicBezTo>
                  <a:pt x="794343" y="1610526"/>
                  <a:pt x="643113" y="1653530"/>
                  <a:pt x="491882" y="1696465"/>
                </a:cubicBezTo>
                <a:cubicBezTo>
                  <a:pt x="490925" y="1696738"/>
                  <a:pt x="490036" y="1697012"/>
                  <a:pt x="489079" y="1697354"/>
                </a:cubicBezTo>
                <a:cubicBezTo>
                  <a:pt x="484567" y="1698926"/>
                  <a:pt x="482037" y="1698037"/>
                  <a:pt x="480670" y="1692773"/>
                </a:cubicBezTo>
                <a:cubicBezTo>
                  <a:pt x="476636" y="1677322"/>
                  <a:pt x="471987" y="1662076"/>
                  <a:pt x="467612" y="1646693"/>
                </a:cubicBezTo>
                <a:cubicBezTo>
                  <a:pt x="353574" y="1245099"/>
                  <a:pt x="239467" y="843436"/>
                  <a:pt x="125429" y="441842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41297E8-A343-49EF-FCC9-95485055D1F5}"/>
              </a:ext>
            </a:extLst>
          </p:cNvPr>
          <p:cNvSpPr/>
          <p:nvPr userDrawn="1"/>
        </p:nvSpPr>
        <p:spPr>
          <a:xfrm>
            <a:off x="5747659" y="2510974"/>
            <a:ext cx="3584326" cy="3759200"/>
          </a:xfrm>
          <a:prstGeom prst="roundRect">
            <a:avLst>
              <a:gd name="adj" fmla="val 4890"/>
            </a:avLst>
          </a:prstGeom>
          <a:solidFill>
            <a:schemeClr val="bg1"/>
          </a:solidFill>
          <a:ln w="6350">
            <a:solidFill>
              <a:schemeClr val="accent1"/>
            </a:solidFill>
          </a:ln>
          <a:effectLst>
            <a:outerShdw blurRad="203200" dist="88900" dir="3420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AFF9B72-39EA-5F60-77FD-1883AA6EB1EB}"/>
              </a:ext>
            </a:extLst>
          </p:cNvPr>
          <p:cNvSpPr/>
          <p:nvPr userDrawn="1"/>
        </p:nvSpPr>
        <p:spPr>
          <a:xfrm>
            <a:off x="25858" y="6400800"/>
            <a:ext cx="900179" cy="457200"/>
          </a:xfrm>
          <a:custGeom>
            <a:avLst/>
            <a:gdLst>
              <a:gd name="connsiteX0" fmla="*/ 752159 w 900179"/>
              <a:gd name="connsiteY0" fmla="*/ 243 h 457200"/>
              <a:gd name="connsiteX1" fmla="*/ 755054 w 900179"/>
              <a:gd name="connsiteY1" fmla="*/ 6133 h 457200"/>
              <a:gd name="connsiteX2" fmla="*/ 843757 w 900179"/>
              <a:gd name="connsiteY2" fmla="*/ 281666 h 457200"/>
              <a:gd name="connsiteX3" fmla="*/ 900179 w 900179"/>
              <a:gd name="connsiteY3" fmla="*/ 457200 h 457200"/>
              <a:gd name="connsiteX4" fmla="*/ 0 w 900179"/>
              <a:gd name="connsiteY4" fmla="*/ 457200 h 457200"/>
              <a:gd name="connsiteX5" fmla="*/ 30463 w 900179"/>
              <a:gd name="connsiteY5" fmla="*/ 424602 h 457200"/>
              <a:gd name="connsiteX6" fmla="*/ 384141 w 900179"/>
              <a:gd name="connsiteY6" fmla="*/ 160003 h 457200"/>
              <a:gd name="connsiteX7" fmla="*/ 601562 w 900179"/>
              <a:gd name="connsiteY7" fmla="*/ 54228 h 457200"/>
              <a:gd name="connsiteX8" fmla="*/ 745791 w 900179"/>
              <a:gd name="connsiteY8" fmla="*/ 1340 h 457200"/>
              <a:gd name="connsiteX9" fmla="*/ 752159 w 900179"/>
              <a:gd name="connsiteY9" fmla="*/ 243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0179" h="457200">
                <a:moveTo>
                  <a:pt x="752159" y="243"/>
                </a:moveTo>
                <a:cubicBezTo>
                  <a:pt x="753317" y="842"/>
                  <a:pt x="753896" y="2606"/>
                  <a:pt x="755054" y="6133"/>
                </a:cubicBezTo>
                <a:cubicBezTo>
                  <a:pt x="784622" y="97959"/>
                  <a:pt x="814243" y="189786"/>
                  <a:pt x="843757" y="281666"/>
                </a:cubicBezTo>
                <a:lnTo>
                  <a:pt x="900179" y="457200"/>
                </a:lnTo>
                <a:lnTo>
                  <a:pt x="0" y="457200"/>
                </a:lnTo>
                <a:lnTo>
                  <a:pt x="30463" y="424602"/>
                </a:lnTo>
                <a:cubicBezTo>
                  <a:pt x="137100" y="321358"/>
                  <a:pt x="255262" y="233572"/>
                  <a:pt x="384141" y="160003"/>
                </a:cubicBezTo>
                <a:cubicBezTo>
                  <a:pt x="454263" y="119987"/>
                  <a:pt x="526862" y="84926"/>
                  <a:pt x="601562" y="54228"/>
                </a:cubicBezTo>
                <a:cubicBezTo>
                  <a:pt x="648956" y="34732"/>
                  <a:pt x="697158" y="17336"/>
                  <a:pt x="745791" y="1340"/>
                </a:cubicBezTo>
                <a:cubicBezTo>
                  <a:pt x="749265" y="209"/>
                  <a:pt x="751001" y="-357"/>
                  <a:pt x="752159" y="243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Title 22">
            <a:extLst>
              <a:ext uri="{FF2B5EF4-FFF2-40B4-BE49-F238E27FC236}">
                <a16:creationId xmlns:a16="http://schemas.microsoft.com/office/drawing/2014/main" id="{5693B4B6-EE71-18AF-FB4B-52D2CFA0D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18" y="1180008"/>
            <a:ext cx="5221496" cy="769441"/>
          </a:xfrm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00000"/>
              </a:lnSpc>
              <a:defRPr sz="4400" b="1"/>
            </a:lvl1pPr>
          </a:lstStyle>
          <a:p>
            <a:endParaRPr lang="en-US"/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D82FAD2D-2D8F-169E-E39E-7C40F3B77D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68261" y="2975635"/>
            <a:ext cx="2977460" cy="364587"/>
          </a:xfrm>
        </p:spPr>
        <p:txBody>
          <a:bodyPr wrap="square">
            <a:spAutoFit/>
          </a:bodyPr>
          <a:lstStyle>
            <a:lvl1pPr marL="228600" indent="-2286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2"/>
              </a:buBlip>
              <a:defRPr sz="1600">
                <a:latin typeface="Montserrat Medium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ext Placeholder 62">
            <a:extLst>
              <a:ext uri="{FF2B5EF4-FFF2-40B4-BE49-F238E27FC236}">
                <a16:creationId xmlns:a16="http://schemas.microsoft.com/office/drawing/2014/main" id="{1B3E942C-08B2-8A8F-9AB4-4505B1CF42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9770" y="2393561"/>
            <a:ext cx="4575630" cy="364587"/>
          </a:xfrm>
        </p:spPr>
        <p:txBody>
          <a:bodyPr wrap="square">
            <a:spAutoFit/>
          </a:bodyPr>
          <a:lstStyle>
            <a:lvl1pPr marL="285750" indent="-285750" algn="l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Tx/>
              <a:buBlip>
                <a:blip r:embed="rId3"/>
              </a:buBlip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A87F53C-93D6-F125-1917-700C1F80CEF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7823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_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ED14779E-2A3A-3F1B-6BEE-B1F9E74483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A9B39AE-2DA9-5805-825E-ABD7218F85B3}"/>
              </a:ext>
            </a:extLst>
          </p:cNvPr>
          <p:cNvSpPr/>
          <p:nvPr userDrawn="1"/>
        </p:nvSpPr>
        <p:spPr>
          <a:xfrm>
            <a:off x="5901844" y="4187347"/>
            <a:ext cx="2069337" cy="1773099"/>
          </a:xfrm>
          <a:custGeom>
            <a:avLst/>
            <a:gdLst>
              <a:gd name="connsiteX0" fmla="*/ 1819071 w 2069337"/>
              <a:gd name="connsiteY0" fmla="*/ 1027608 h 1773099"/>
              <a:gd name="connsiteX1" fmla="*/ 1832018 w 2069337"/>
              <a:gd name="connsiteY1" fmla="*/ 1044051 h 1773099"/>
              <a:gd name="connsiteX2" fmla="*/ 1939737 w 2069337"/>
              <a:gd name="connsiteY2" fmla="*/ 1448517 h 1773099"/>
              <a:gd name="connsiteX3" fmla="*/ 1942366 w 2069337"/>
              <a:gd name="connsiteY3" fmla="*/ 1480923 h 1773099"/>
              <a:gd name="connsiteX4" fmla="*/ 1884712 w 2069337"/>
              <a:gd name="connsiteY4" fmla="*/ 1513252 h 1773099"/>
              <a:gd name="connsiteX5" fmla="*/ 1465487 w 2069337"/>
              <a:gd name="connsiteY5" fmla="*/ 1461464 h 1773099"/>
              <a:gd name="connsiteX6" fmla="*/ 1437780 w 2069337"/>
              <a:gd name="connsiteY6" fmla="*/ 1439842 h 1773099"/>
              <a:gd name="connsiteX7" fmla="*/ 1819071 w 2069337"/>
              <a:gd name="connsiteY7" fmla="*/ 1027608 h 1773099"/>
              <a:gd name="connsiteX8" fmla="*/ 2069337 w 2069337"/>
              <a:gd name="connsiteY8" fmla="*/ 17220 h 1773099"/>
              <a:gd name="connsiteX9" fmla="*/ 282644 w 2069337"/>
              <a:gd name="connsiteY9" fmla="*/ 1773099 h 1773099"/>
              <a:gd name="connsiteX10" fmla="*/ 1175 w 2069337"/>
              <a:gd name="connsiteY10" fmla="*/ 1313867 h 1773099"/>
              <a:gd name="connsiteX11" fmla="*/ 1175 w 2069337"/>
              <a:gd name="connsiteY11" fmla="*/ 1305581 h 1773099"/>
              <a:gd name="connsiteX12" fmla="*/ 290283 w 2069337"/>
              <a:gd name="connsiteY12" fmla="*/ 859815 h 1773099"/>
              <a:gd name="connsiteX13" fmla="*/ 1166668 w 2069337"/>
              <a:gd name="connsiteY13" fmla="*/ 30297 h 1773099"/>
              <a:gd name="connsiteX14" fmla="*/ 1549901 w 2069337"/>
              <a:gd name="connsiteY14" fmla="*/ 278751 h 1773099"/>
              <a:gd name="connsiteX15" fmla="*/ 1596381 w 2069337"/>
              <a:gd name="connsiteY15" fmla="*/ 292475 h 1773099"/>
              <a:gd name="connsiteX16" fmla="*/ 1640660 w 2069337"/>
              <a:gd name="connsiteY16" fmla="*/ 279916 h 1773099"/>
              <a:gd name="connsiteX17" fmla="*/ 1022698 w 2069337"/>
              <a:gd name="connsiteY17" fmla="*/ 0 h 1773099"/>
              <a:gd name="connsiteX18" fmla="*/ 1097920 w 2069337"/>
              <a:gd name="connsiteY18" fmla="*/ 0 h 1773099"/>
              <a:gd name="connsiteX19" fmla="*/ 292484 w 2069337"/>
              <a:gd name="connsiteY19" fmla="*/ 788864 h 1773099"/>
              <a:gd name="connsiteX20" fmla="*/ 292484 w 2069337"/>
              <a:gd name="connsiteY20" fmla="*/ 713900 h 1773099"/>
              <a:gd name="connsiteX21" fmla="*/ 1022698 w 2069337"/>
              <a:gd name="connsiteY21" fmla="*/ 0 h 17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69337" h="1773099">
                <a:moveTo>
                  <a:pt x="1819071" y="1027608"/>
                </a:moveTo>
                <a:cubicBezTo>
                  <a:pt x="1824612" y="1032010"/>
                  <a:pt x="1829040" y="1037642"/>
                  <a:pt x="1832018" y="1044051"/>
                </a:cubicBezTo>
                <a:lnTo>
                  <a:pt x="1939737" y="1448517"/>
                </a:lnTo>
                <a:cubicBezTo>
                  <a:pt x="1944463" y="1458654"/>
                  <a:pt x="1945395" y="1470151"/>
                  <a:pt x="1942366" y="1480923"/>
                </a:cubicBezTo>
                <a:cubicBezTo>
                  <a:pt x="1935375" y="1505769"/>
                  <a:pt x="1909558" y="1520243"/>
                  <a:pt x="1884712" y="1513252"/>
                </a:cubicBezTo>
                <a:lnTo>
                  <a:pt x="1465487" y="1461464"/>
                </a:lnTo>
                <a:cubicBezTo>
                  <a:pt x="1453795" y="1458136"/>
                  <a:pt x="1443852" y="1450381"/>
                  <a:pt x="1437780" y="1439842"/>
                </a:cubicBezTo>
                <a:cubicBezTo>
                  <a:pt x="1584432" y="1321894"/>
                  <a:pt x="1712905" y="1182999"/>
                  <a:pt x="1819071" y="1027608"/>
                </a:cubicBezTo>
                <a:close/>
                <a:moveTo>
                  <a:pt x="2069337" y="17220"/>
                </a:moveTo>
                <a:cubicBezTo>
                  <a:pt x="2039105" y="986113"/>
                  <a:pt x="1251912" y="1759725"/>
                  <a:pt x="282644" y="1773099"/>
                </a:cubicBezTo>
                <a:lnTo>
                  <a:pt x="1175" y="1313867"/>
                </a:lnTo>
                <a:cubicBezTo>
                  <a:pt x="-392" y="1311330"/>
                  <a:pt x="-392" y="1308119"/>
                  <a:pt x="1175" y="1305581"/>
                </a:cubicBezTo>
                <a:lnTo>
                  <a:pt x="290283" y="859815"/>
                </a:lnTo>
                <a:cubicBezTo>
                  <a:pt x="749734" y="843721"/>
                  <a:pt x="1125381" y="488169"/>
                  <a:pt x="1166668" y="30297"/>
                </a:cubicBezTo>
                <a:lnTo>
                  <a:pt x="1549901" y="278751"/>
                </a:lnTo>
                <a:cubicBezTo>
                  <a:pt x="1563755" y="287697"/>
                  <a:pt x="1579887" y="292462"/>
                  <a:pt x="1596381" y="292475"/>
                </a:cubicBezTo>
                <a:cubicBezTo>
                  <a:pt x="1612008" y="292397"/>
                  <a:pt x="1627312" y="288047"/>
                  <a:pt x="1640660" y="279916"/>
                </a:cubicBezTo>
                <a:close/>
                <a:moveTo>
                  <a:pt x="1022698" y="0"/>
                </a:moveTo>
                <a:lnTo>
                  <a:pt x="1097920" y="0"/>
                </a:lnTo>
                <a:cubicBezTo>
                  <a:pt x="1071275" y="430502"/>
                  <a:pt x="723453" y="771178"/>
                  <a:pt x="292484" y="788864"/>
                </a:cubicBezTo>
                <a:lnTo>
                  <a:pt x="292484" y="713900"/>
                </a:lnTo>
                <a:cubicBezTo>
                  <a:pt x="682087" y="696409"/>
                  <a:pt x="996402" y="389111"/>
                  <a:pt x="1022698" y="0"/>
                </a:cubicBezTo>
                <a:close/>
              </a:path>
            </a:pathLst>
          </a:custGeom>
          <a:solidFill>
            <a:schemeClr val="accent3"/>
          </a:solidFill>
          <a:ln w="1292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64A0039-62CB-045B-F9A5-08905DC765EB}"/>
              </a:ext>
            </a:extLst>
          </p:cNvPr>
          <p:cNvSpPr/>
          <p:nvPr userDrawn="1"/>
        </p:nvSpPr>
        <p:spPr>
          <a:xfrm>
            <a:off x="6198082" y="2336825"/>
            <a:ext cx="1773617" cy="2065323"/>
          </a:xfrm>
          <a:custGeom>
            <a:avLst/>
            <a:gdLst>
              <a:gd name="connsiteX0" fmla="*/ 0 w 1773617"/>
              <a:gd name="connsiteY0" fmla="*/ 958082 h 2065323"/>
              <a:gd name="connsiteX1" fmla="*/ 802717 w 1773617"/>
              <a:gd name="connsiteY1" fmla="*/ 1772840 h 2065323"/>
              <a:gd name="connsiteX2" fmla="*/ 727754 w 1773617"/>
              <a:gd name="connsiteY2" fmla="*/ 1772840 h 2065323"/>
              <a:gd name="connsiteX3" fmla="*/ 0 w 1773617"/>
              <a:gd name="connsiteY3" fmla="*/ 1033175 h 2065323"/>
              <a:gd name="connsiteX4" fmla="*/ 1586014 w 1773617"/>
              <a:gd name="connsiteY4" fmla="*/ 252080 h 2065323"/>
              <a:gd name="connsiteX5" fmla="*/ 1618757 w 1773617"/>
              <a:gd name="connsiteY5" fmla="*/ 252675 h 2065323"/>
              <a:gd name="connsiteX6" fmla="*/ 1645053 w 1773617"/>
              <a:gd name="connsiteY6" fmla="*/ 313319 h 2065323"/>
              <a:gd name="connsiteX7" fmla="*/ 1550927 w 1773617"/>
              <a:gd name="connsiteY7" fmla="*/ 724129 h 2065323"/>
              <a:gd name="connsiteX8" fmla="*/ 1526587 w 1773617"/>
              <a:gd name="connsiteY8" fmla="*/ 750023 h 2065323"/>
              <a:gd name="connsiteX9" fmla="*/ 1148404 w 1773617"/>
              <a:gd name="connsiteY9" fmla="*/ 338307 h 2065323"/>
              <a:gd name="connsiteX10" fmla="*/ 1172485 w 1773617"/>
              <a:gd name="connsiteY10" fmla="*/ 319016 h 2065323"/>
              <a:gd name="connsiteX11" fmla="*/ 24082 w 1773617"/>
              <a:gd name="connsiteY11" fmla="*/ 0 h 2065323"/>
              <a:gd name="connsiteX12" fmla="*/ 1773617 w 1773617"/>
              <a:gd name="connsiteY12" fmla="*/ 1784751 h 2065323"/>
              <a:gd name="connsiteX13" fmla="*/ 1769863 w 1773617"/>
              <a:gd name="connsiteY13" fmla="*/ 1778537 h 2065323"/>
              <a:gd name="connsiteX14" fmla="*/ 1303769 w 1773617"/>
              <a:gd name="connsiteY14" fmla="*/ 2064149 h 2065323"/>
              <a:gd name="connsiteX15" fmla="*/ 1295483 w 1773617"/>
              <a:gd name="connsiteY15" fmla="*/ 2064149 h 2065323"/>
              <a:gd name="connsiteX16" fmla="*/ 874186 w 1773617"/>
              <a:gd name="connsiteY16" fmla="*/ 1790577 h 2065323"/>
              <a:gd name="connsiteX17" fmla="*/ 33404 w 1773617"/>
              <a:gd name="connsiteY17" fmla="*/ 888556 h 2065323"/>
              <a:gd name="connsiteX18" fmla="*/ 279398 w 1773617"/>
              <a:gd name="connsiteY18" fmla="*/ 508172 h 2065323"/>
              <a:gd name="connsiteX19" fmla="*/ 280563 w 1773617"/>
              <a:gd name="connsiteY19" fmla="*/ 417543 h 206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73617" h="2065323">
                <a:moveTo>
                  <a:pt x="0" y="958082"/>
                </a:moveTo>
                <a:cubicBezTo>
                  <a:pt x="439371" y="978176"/>
                  <a:pt x="789174" y="1333223"/>
                  <a:pt x="802717" y="1772840"/>
                </a:cubicBezTo>
                <a:lnTo>
                  <a:pt x="727754" y="1772840"/>
                </a:lnTo>
                <a:cubicBezTo>
                  <a:pt x="714379" y="1374576"/>
                  <a:pt x="398006" y="1053010"/>
                  <a:pt x="0" y="1033175"/>
                </a:cubicBezTo>
                <a:close/>
                <a:moveTo>
                  <a:pt x="1586014" y="252080"/>
                </a:moveTo>
                <a:cubicBezTo>
                  <a:pt x="1596643" y="248325"/>
                  <a:pt x="1608270" y="248532"/>
                  <a:pt x="1618757" y="252675"/>
                </a:cubicBezTo>
                <a:cubicBezTo>
                  <a:pt x="1642761" y="262165"/>
                  <a:pt x="1654530" y="289315"/>
                  <a:pt x="1645053" y="313319"/>
                </a:cubicBezTo>
                <a:lnTo>
                  <a:pt x="1550927" y="724129"/>
                </a:lnTo>
                <a:cubicBezTo>
                  <a:pt x="1546591" y="735665"/>
                  <a:pt x="1537825" y="744987"/>
                  <a:pt x="1526587" y="750023"/>
                </a:cubicBezTo>
                <a:cubicBezTo>
                  <a:pt x="1421432" y="594957"/>
                  <a:pt x="1293993" y="456229"/>
                  <a:pt x="1148404" y="338307"/>
                </a:cubicBezTo>
                <a:cubicBezTo>
                  <a:pt x="1153984" y="329309"/>
                  <a:pt x="1162491" y="322499"/>
                  <a:pt x="1172485" y="319016"/>
                </a:cubicBezTo>
                <a:close/>
                <a:moveTo>
                  <a:pt x="24082" y="0"/>
                </a:moveTo>
                <a:cubicBezTo>
                  <a:pt x="989751" y="33507"/>
                  <a:pt x="1759362" y="818616"/>
                  <a:pt x="1773617" y="1784751"/>
                </a:cubicBezTo>
                <a:lnTo>
                  <a:pt x="1769863" y="1778537"/>
                </a:lnTo>
                <a:lnTo>
                  <a:pt x="1303769" y="2064149"/>
                </a:lnTo>
                <a:cubicBezTo>
                  <a:pt x="1301231" y="2065715"/>
                  <a:pt x="1298020" y="2065715"/>
                  <a:pt x="1295483" y="2064149"/>
                </a:cubicBezTo>
                <a:lnTo>
                  <a:pt x="874186" y="1790577"/>
                </a:lnTo>
                <a:cubicBezTo>
                  <a:pt x="870211" y="1317376"/>
                  <a:pt x="505155" y="925740"/>
                  <a:pt x="33404" y="888556"/>
                </a:cubicBezTo>
                <a:lnTo>
                  <a:pt x="279398" y="508172"/>
                </a:lnTo>
                <a:cubicBezTo>
                  <a:pt x="297032" y="480660"/>
                  <a:pt x="297485" y="445508"/>
                  <a:pt x="280563" y="417543"/>
                </a:cubicBezTo>
                <a:close/>
              </a:path>
            </a:pathLst>
          </a:custGeom>
          <a:solidFill>
            <a:schemeClr val="accent1"/>
          </a:solidFill>
          <a:ln w="1292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FDC48CC-B1BA-186B-1BE5-EFE85EE74003}"/>
              </a:ext>
            </a:extLst>
          </p:cNvPr>
          <p:cNvSpPr/>
          <p:nvPr userDrawn="1"/>
        </p:nvSpPr>
        <p:spPr>
          <a:xfrm>
            <a:off x="4348207" y="2336048"/>
            <a:ext cx="2065372" cy="1779442"/>
          </a:xfrm>
          <a:custGeom>
            <a:avLst/>
            <a:gdLst>
              <a:gd name="connsiteX0" fmla="*/ 1772969 w 2065372"/>
              <a:gd name="connsiteY0" fmla="*/ 958858 h 1779442"/>
              <a:gd name="connsiteX1" fmla="*/ 1772969 w 2065372"/>
              <a:gd name="connsiteY1" fmla="*/ 1033951 h 1779442"/>
              <a:gd name="connsiteX2" fmla="*/ 1045345 w 2065372"/>
              <a:gd name="connsiteY2" fmla="*/ 1779442 h 1779442"/>
              <a:gd name="connsiteX3" fmla="*/ 970252 w 2065372"/>
              <a:gd name="connsiteY3" fmla="*/ 1779442 h 1779442"/>
              <a:gd name="connsiteX4" fmla="*/ 1772969 w 2065372"/>
              <a:gd name="connsiteY4" fmla="*/ 958858 h 1779442"/>
              <a:gd name="connsiteX5" fmla="*/ 149934 w 2065372"/>
              <a:gd name="connsiteY5" fmla="*/ 249613 h 1779442"/>
              <a:gd name="connsiteX6" fmla="*/ 168312 w 2065372"/>
              <a:gd name="connsiteY6" fmla="*/ 252208 h 1779442"/>
              <a:gd name="connsiteX7" fmla="*/ 581840 w 2065372"/>
              <a:gd name="connsiteY7" fmla="*/ 319144 h 1779442"/>
              <a:gd name="connsiteX8" fmla="*/ 607734 w 2065372"/>
              <a:gd name="connsiteY8" fmla="*/ 341931 h 1779442"/>
              <a:gd name="connsiteX9" fmla="*/ 232400 w 2065372"/>
              <a:gd name="connsiteY9" fmla="*/ 752741 h 1779442"/>
              <a:gd name="connsiteX10" fmla="*/ 203010 w 2065372"/>
              <a:gd name="connsiteY10" fmla="*/ 725293 h 1779442"/>
              <a:gd name="connsiteX11" fmla="*/ 109273 w 2065372"/>
              <a:gd name="connsiteY11" fmla="*/ 313447 h 1779442"/>
              <a:gd name="connsiteX12" fmla="*/ 108678 w 2065372"/>
              <a:gd name="connsiteY12" fmla="*/ 280704 h 1779442"/>
              <a:gd name="connsiteX13" fmla="*/ 149934 w 2065372"/>
              <a:gd name="connsiteY13" fmla="*/ 249613 h 1779442"/>
              <a:gd name="connsiteX14" fmla="*/ 1782161 w 2065372"/>
              <a:gd name="connsiteY14" fmla="*/ 0 h 1779442"/>
              <a:gd name="connsiteX15" fmla="*/ 2064148 w 2065372"/>
              <a:gd name="connsiteY15" fmla="*/ 458973 h 1779442"/>
              <a:gd name="connsiteX16" fmla="*/ 2064148 w 2065372"/>
              <a:gd name="connsiteY16" fmla="*/ 467259 h 1779442"/>
              <a:gd name="connsiteX17" fmla="*/ 1791613 w 2065372"/>
              <a:gd name="connsiteY17" fmla="*/ 887520 h 1779442"/>
              <a:gd name="connsiteX18" fmla="*/ 900338 w 2065372"/>
              <a:gd name="connsiteY18" fmla="*/ 1758727 h 1779442"/>
              <a:gd name="connsiteX19" fmla="*/ 502993 w 2065372"/>
              <a:gd name="connsiteY19" fmla="*/ 1501081 h 1779442"/>
              <a:gd name="connsiteX20" fmla="*/ 411328 w 2065372"/>
              <a:gd name="connsiteY20" fmla="*/ 1500175 h 1779442"/>
              <a:gd name="connsiteX21" fmla="*/ 0 w 2065372"/>
              <a:gd name="connsiteY21" fmla="*/ 1759116 h 1779442"/>
              <a:gd name="connsiteX22" fmla="*/ 1782161 w 2065372"/>
              <a:gd name="connsiteY22" fmla="*/ 0 h 1779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65372" h="1779442">
                <a:moveTo>
                  <a:pt x="1772969" y="958858"/>
                </a:moveTo>
                <a:lnTo>
                  <a:pt x="1772969" y="1033951"/>
                </a:lnTo>
                <a:cubicBezTo>
                  <a:pt x="1372827" y="1053993"/>
                  <a:pt x="1055677" y="1378925"/>
                  <a:pt x="1045345" y="1779442"/>
                </a:cubicBezTo>
                <a:lnTo>
                  <a:pt x="970252" y="1779442"/>
                </a:lnTo>
                <a:cubicBezTo>
                  <a:pt x="980804" y="1337546"/>
                  <a:pt x="1331423" y="979133"/>
                  <a:pt x="1772969" y="958858"/>
                </a:cubicBezTo>
                <a:close/>
                <a:moveTo>
                  <a:pt x="149934" y="249613"/>
                </a:moveTo>
                <a:cubicBezTo>
                  <a:pt x="155995" y="249245"/>
                  <a:pt x="162227" y="250059"/>
                  <a:pt x="168312" y="252208"/>
                </a:cubicBezTo>
                <a:lnTo>
                  <a:pt x="581840" y="319144"/>
                </a:lnTo>
                <a:cubicBezTo>
                  <a:pt x="593091" y="323119"/>
                  <a:pt x="602361" y="331275"/>
                  <a:pt x="607734" y="341931"/>
                </a:cubicBezTo>
                <a:cubicBezTo>
                  <a:pt x="463284" y="459866"/>
                  <a:pt x="336843" y="598257"/>
                  <a:pt x="232400" y="752741"/>
                </a:cubicBezTo>
                <a:cubicBezTo>
                  <a:pt x="218960" y="748507"/>
                  <a:pt x="208150" y="738421"/>
                  <a:pt x="203010" y="725293"/>
                </a:cubicBezTo>
                <a:lnTo>
                  <a:pt x="109273" y="313447"/>
                </a:lnTo>
                <a:cubicBezTo>
                  <a:pt x="105130" y="302960"/>
                  <a:pt x="104923" y="291334"/>
                  <a:pt x="108678" y="280704"/>
                </a:cubicBezTo>
                <a:cubicBezTo>
                  <a:pt x="115125" y="262459"/>
                  <a:pt x="131754" y="250717"/>
                  <a:pt x="149934" y="249613"/>
                </a:cubicBezTo>
                <a:close/>
                <a:moveTo>
                  <a:pt x="1782161" y="0"/>
                </a:moveTo>
                <a:lnTo>
                  <a:pt x="2064148" y="458973"/>
                </a:lnTo>
                <a:cubicBezTo>
                  <a:pt x="2065780" y="461498"/>
                  <a:pt x="2065780" y="464734"/>
                  <a:pt x="2064148" y="467259"/>
                </a:cubicBezTo>
                <a:lnTo>
                  <a:pt x="1791613" y="887520"/>
                </a:lnTo>
                <a:cubicBezTo>
                  <a:pt x="1311523" y="898085"/>
                  <a:pt x="921830" y="1279013"/>
                  <a:pt x="900338" y="1758727"/>
                </a:cubicBezTo>
                <a:lnTo>
                  <a:pt x="502993" y="1501081"/>
                </a:lnTo>
                <a:cubicBezTo>
                  <a:pt x="475157" y="1483188"/>
                  <a:pt x="439513" y="1482839"/>
                  <a:pt x="411328" y="1500175"/>
                </a:cubicBezTo>
                <a:lnTo>
                  <a:pt x="0" y="1759116"/>
                </a:lnTo>
                <a:cubicBezTo>
                  <a:pt x="28458" y="790690"/>
                  <a:pt x="813437" y="15847"/>
                  <a:pt x="1782161" y="0"/>
                </a:cubicBezTo>
                <a:close/>
              </a:path>
            </a:pathLst>
          </a:custGeom>
          <a:solidFill>
            <a:schemeClr val="accent3"/>
          </a:solidFill>
          <a:ln w="1292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693025A-1256-D2F1-5ACC-7AB6DEAA55C1}"/>
              </a:ext>
            </a:extLst>
          </p:cNvPr>
          <p:cNvSpPr/>
          <p:nvPr userDrawn="1"/>
        </p:nvSpPr>
        <p:spPr>
          <a:xfrm>
            <a:off x="4347301" y="3900700"/>
            <a:ext cx="1769733" cy="2058710"/>
          </a:xfrm>
          <a:custGeom>
            <a:avLst/>
            <a:gdLst>
              <a:gd name="connsiteX0" fmla="*/ 236543 w 1769733"/>
              <a:gd name="connsiteY0" fmla="*/ 1311147 h 2058710"/>
              <a:gd name="connsiteX1" fmla="*/ 615503 w 1769733"/>
              <a:gd name="connsiteY1" fmla="*/ 1722605 h 2058710"/>
              <a:gd name="connsiteX2" fmla="*/ 585854 w 1769733"/>
              <a:gd name="connsiteY2" fmla="*/ 1748499 h 2058710"/>
              <a:gd name="connsiteX3" fmla="*/ 166629 w 1769733"/>
              <a:gd name="connsiteY3" fmla="*/ 1800287 h 2058710"/>
              <a:gd name="connsiteX4" fmla="*/ 134222 w 1769733"/>
              <a:gd name="connsiteY4" fmla="*/ 1797659 h 2058710"/>
              <a:gd name="connsiteX5" fmla="*/ 111604 w 1769733"/>
              <a:gd name="connsiteY5" fmla="*/ 1735552 h 2058710"/>
              <a:gd name="connsiteX6" fmla="*/ 219323 w 1769733"/>
              <a:gd name="connsiteY6" fmla="*/ 1330697 h 2058710"/>
              <a:gd name="connsiteX7" fmla="*/ 236543 w 1769733"/>
              <a:gd name="connsiteY7" fmla="*/ 1311147 h 2058710"/>
              <a:gd name="connsiteX8" fmla="*/ 973619 w 1769733"/>
              <a:gd name="connsiteY8" fmla="*/ 292473 h 2058710"/>
              <a:gd name="connsiteX9" fmla="*/ 1048841 w 1769733"/>
              <a:gd name="connsiteY9" fmla="*/ 292473 h 2058710"/>
              <a:gd name="connsiteX10" fmla="*/ 1769733 w 1769733"/>
              <a:gd name="connsiteY10" fmla="*/ 1000159 h 2058710"/>
              <a:gd name="connsiteX11" fmla="*/ 1769733 w 1769733"/>
              <a:gd name="connsiteY11" fmla="*/ 1075252 h 2058710"/>
              <a:gd name="connsiteX12" fmla="*/ 973619 w 1769733"/>
              <a:gd name="connsiteY12" fmla="*/ 292473 h 2058710"/>
              <a:gd name="connsiteX13" fmla="*/ 453147 w 1769733"/>
              <a:gd name="connsiteY13" fmla="*/ 1164 h 2058710"/>
              <a:gd name="connsiteX14" fmla="*/ 461563 w 1769733"/>
              <a:gd name="connsiteY14" fmla="*/ 1164 h 2058710"/>
              <a:gd name="connsiteX15" fmla="*/ 901762 w 1769733"/>
              <a:gd name="connsiteY15" fmla="*/ 286647 h 2058710"/>
              <a:gd name="connsiteX16" fmla="*/ 1753031 w 1769733"/>
              <a:gd name="connsiteY16" fmla="*/ 1144648 h 2058710"/>
              <a:gd name="connsiteX17" fmla="*/ 1490206 w 1769733"/>
              <a:gd name="connsiteY17" fmla="*/ 1550538 h 2058710"/>
              <a:gd name="connsiteX18" fmla="*/ 1489040 w 1769733"/>
              <a:gd name="connsiteY18" fmla="*/ 1641168 h 2058710"/>
              <a:gd name="connsiteX19" fmla="*/ 1745263 w 1769733"/>
              <a:gd name="connsiteY19" fmla="*/ 2058710 h 2058710"/>
              <a:gd name="connsiteX20" fmla="*/ 0 w 1769733"/>
              <a:gd name="connsiteY20" fmla="*/ 286000 h 2058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69733" h="2058710">
                <a:moveTo>
                  <a:pt x="236543" y="1311147"/>
                </a:moveTo>
                <a:cubicBezTo>
                  <a:pt x="342010" y="1466137"/>
                  <a:pt x="469694" y="1604774"/>
                  <a:pt x="615503" y="1722605"/>
                </a:cubicBezTo>
                <a:cubicBezTo>
                  <a:pt x="609949" y="1735202"/>
                  <a:pt x="599086" y="1744679"/>
                  <a:pt x="585854" y="1748499"/>
                </a:cubicBezTo>
                <a:lnTo>
                  <a:pt x="166629" y="1800287"/>
                </a:lnTo>
                <a:cubicBezTo>
                  <a:pt x="155857" y="1803317"/>
                  <a:pt x="144360" y="1802384"/>
                  <a:pt x="134222" y="1797659"/>
                </a:cubicBezTo>
                <a:cubicBezTo>
                  <a:pt x="110827" y="1786757"/>
                  <a:pt x="100703" y="1758947"/>
                  <a:pt x="111604" y="1735552"/>
                </a:cubicBezTo>
                <a:lnTo>
                  <a:pt x="219323" y="1330697"/>
                </a:lnTo>
                <a:cubicBezTo>
                  <a:pt x="223078" y="1322670"/>
                  <a:pt x="229047" y="1315886"/>
                  <a:pt x="236543" y="1311147"/>
                </a:cubicBezTo>
                <a:close/>
                <a:moveTo>
                  <a:pt x="973619" y="292473"/>
                </a:moveTo>
                <a:lnTo>
                  <a:pt x="1048841" y="292473"/>
                </a:lnTo>
                <a:cubicBezTo>
                  <a:pt x="1077752" y="675732"/>
                  <a:pt x="1386008" y="978330"/>
                  <a:pt x="1769733" y="1000159"/>
                </a:cubicBezTo>
                <a:lnTo>
                  <a:pt x="1769733" y="1075252"/>
                </a:lnTo>
                <a:cubicBezTo>
                  <a:pt x="1344565" y="1053268"/>
                  <a:pt x="1002789" y="717214"/>
                  <a:pt x="973619" y="292473"/>
                </a:cubicBezTo>
                <a:close/>
                <a:moveTo>
                  <a:pt x="453147" y="1164"/>
                </a:moveTo>
                <a:cubicBezTo>
                  <a:pt x="455736" y="-389"/>
                  <a:pt x="458973" y="-389"/>
                  <a:pt x="461563" y="1164"/>
                </a:cubicBezTo>
                <a:lnTo>
                  <a:pt x="901762" y="286647"/>
                </a:lnTo>
                <a:cubicBezTo>
                  <a:pt x="928122" y="746591"/>
                  <a:pt x="1293307" y="1114663"/>
                  <a:pt x="1753031" y="1144648"/>
                </a:cubicBezTo>
                <a:lnTo>
                  <a:pt x="1490206" y="1550538"/>
                </a:lnTo>
                <a:cubicBezTo>
                  <a:pt x="1472598" y="1578064"/>
                  <a:pt x="1472145" y="1613202"/>
                  <a:pt x="1489040" y="1641168"/>
                </a:cubicBezTo>
                <a:lnTo>
                  <a:pt x="1745263" y="2058710"/>
                </a:lnTo>
                <a:cubicBezTo>
                  <a:pt x="785834" y="2023274"/>
                  <a:pt x="20470" y="1245855"/>
                  <a:pt x="0" y="286000"/>
                </a:cubicBezTo>
                <a:close/>
              </a:path>
            </a:pathLst>
          </a:custGeom>
          <a:solidFill>
            <a:schemeClr val="accent1"/>
          </a:solidFill>
          <a:ln w="1292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8EDF797-EDA2-D64E-E1A2-25F40D21DBC9}"/>
              </a:ext>
            </a:extLst>
          </p:cNvPr>
          <p:cNvSpPr/>
          <p:nvPr userDrawn="1"/>
        </p:nvSpPr>
        <p:spPr>
          <a:xfrm>
            <a:off x="0" y="3596342"/>
            <a:ext cx="1364408" cy="2368442"/>
          </a:xfrm>
          <a:custGeom>
            <a:avLst/>
            <a:gdLst>
              <a:gd name="connsiteX0" fmla="*/ 1021007 w 1364408"/>
              <a:gd name="connsiteY0" fmla="*/ 429 h 2368442"/>
              <a:gd name="connsiteX1" fmla="*/ 1026127 w 1364408"/>
              <a:gd name="connsiteY1" fmla="*/ 10847 h 2368442"/>
              <a:gd name="connsiteX2" fmla="*/ 1183004 w 1364408"/>
              <a:gd name="connsiteY2" fmla="*/ 498146 h 2368442"/>
              <a:gd name="connsiteX3" fmla="*/ 1360455 w 1364408"/>
              <a:gd name="connsiteY3" fmla="*/ 1050215 h 2368442"/>
              <a:gd name="connsiteX4" fmla="*/ 1349787 w 1364408"/>
              <a:gd name="connsiteY4" fmla="*/ 1070503 h 2368442"/>
              <a:gd name="connsiteX5" fmla="*/ 954023 w 1364408"/>
              <a:gd name="connsiteY5" fmla="*/ 1241763 h 2368442"/>
              <a:gd name="connsiteX6" fmla="*/ 611790 w 1364408"/>
              <a:gd name="connsiteY6" fmla="*/ 1477506 h 2368442"/>
              <a:gd name="connsiteX7" fmla="*/ 253650 w 1364408"/>
              <a:gd name="connsiteY7" fmla="*/ 1876604 h 2368442"/>
              <a:gd name="connsiteX8" fmla="*/ 3333 w 1364408"/>
              <a:gd name="connsiteY8" fmla="*/ 2358379 h 2368442"/>
              <a:gd name="connsiteX9" fmla="*/ 0 w 1364408"/>
              <a:gd name="connsiteY9" fmla="*/ 2368442 h 2368442"/>
              <a:gd name="connsiteX10" fmla="*/ 0 w 1364408"/>
              <a:gd name="connsiteY10" fmla="*/ 531275 h 2368442"/>
              <a:gd name="connsiteX11" fmla="*/ 42636 w 1364408"/>
              <a:gd name="connsiteY11" fmla="*/ 497277 h 2368442"/>
              <a:gd name="connsiteX12" fmla="*/ 370140 w 1364408"/>
              <a:gd name="connsiteY12" fmla="*/ 282976 h 2368442"/>
              <a:gd name="connsiteX13" fmla="*/ 754665 w 1364408"/>
              <a:gd name="connsiteY13" fmla="*/ 95905 h 2368442"/>
              <a:gd name="connsiteX14" fmla="*/ 1009744 w 1364408"/>
              <a:gd name="connsiteY14" fmla="*/ 2370 h 2368442"/>
              <a:gd name="connsiteX15" fmla="*/ 1021007 w 1364408"/>
              <a:gd name="connsiteY15" fmla="*/ 429 h 2368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64408" h="2368442">
                <a:moveTo>
                  <a:pt x="1021007" y="429"/>
                </a:moveTo>
                <a:cubicBezTo>
                  <a:pt x="1023055" y="1489"/>
                  <a:pt x="1024079" y="4608"/>
                  <a:pt x="1026127" y="10847"/>
                </a:cubicBezTo>
                <a:cubicBezTo>
                  <a:pt x="1078419" y="173248"/>
                  <a:pt x="1130807" y="335649"/>
                  <a:pt x="1183004" y="498146"/>
                </a:cubicBezTo>
                <a:cubicBezTo>
                  <a:pt x="1242250" y="682169"/>
                  <a:pt x="1301400" y="866192"/>
                  <a:pt x="1360455" y="1050215"/>
                </a:cubicBezTo>
                <a:cubicBezTo>
                  <a:pt x="1366170" y="1067932"/>
                  <a:pt x="1367979" y="1064503"/>
                  <a:pt x="1349787" y="1070503"/>
                </a:cubicBezTo>
                <a:cubicBezTo>
                  <a:pt x="1212912" y="1116033"/>
                  <a:pt x="1080515" y="1172040"/>
                  <a:pt x="954023" y="1241763"/>
                </a:cubicBezTo>
                <a:cubicBezTo>
                  <a:pt x="832103" y="1309009"/>
                  <a:pt x="717803" y="1387209"/>
                  <a:pt x="611790" y="1477506"/>
                </a:cubicBezTo>
                <a:cubicBezTo>
                  <a:pt x="474534" y="1594473"/>
                  <a:pt x="355567" y="1727919"/>
                  <a:pt x="253650" y="1876604"/>
                </a:cubicBezTo>
                <a:cubicBezTo>
                  <a:pt x="150589" y="2027004"/>
                  <a:pt x="68388" y="2188262"/>
                  <a:pt x="3333" y="2358379"/>
                </a:cubicBezTo>
                <a:lnTo>
                  <a:pt x="0" y="2368442"/>
                </a:lnTo>
                <a:lnTo>
                  <a:pt x="0" y="531275"/>
                </a:lnTo>
                <a:lnTo>
                  <a:pt x="42636" y="497277"/>
                </a:lnTo>
                <a:cubicBezTo>
                  <a:pt x="146946" y="419374"/>
                  <a:pt x="256174" y="348032"/>
                  <a:pt x="370140" y="282976"/>
                </a:cubicBezTo>
                <a:cubicBezTo>
                  <a:pt x="494156" y="212205"/>
                  <a:pt x="622553" y="150198"/>
                  <a:pt x="754665" y="95905"/>
                </a:cubicBezTo>
                <a:cubicBezTo>
                  <a:pt x="838485" y="61425"/>
                  <a:pt x="923733" y="30659"/>
                  <a:pt x="1009744" y="2370"/>
                </a:cubicBezTo>
                <a:cubicBezTo>
                  <a:pt x="1015888" y="370"/>
                  <a:pt x="1018959" y="-631"/>
                  <a:pt x="1021007" y="42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24842E8-2622-3DD8-403A-3074409F6EB7}"/>
              </a:ext>
            </a:extLst>
          </p:cNvPr>
          <p:cNvSpPr/>
          <p:nvPr userDrawn="1"/>
        </p:nvSpPr>
        <p:spPr>
          <a:xfrm flipH="1">
            <a:off x="11101960" y="5948781"/>
            <a:ext cx="1096272" cy="904038"/>
          </a:xfrm>
          <a:custGeom>
            <a:avLst/>
            <a:gdLst>
              <a:gd name="connsiteX0" fmla="*/ 2076632 w 2420033"/>
              <a:gd name="connsiteY0" fmla="*/ 429 h 1995675"/>
              <a:gd name="connsiteX1" fmla="*/ 2065369 w 2420033"/>
              <a:gd name="connsiteY1" fmla="*/ 2370 h 1995675"/>
              <a:gd name="connsiteX2" fmla="*/ 1810290 w 2420033"/>
              <a:gd name="connsiteY2" fmla="*/ 95905 h 1995675"/>
              <a:gd name="connsiteX3" fmla="*/ 1425765 w 2420033"/>
              <a:gd name="connsiteY3" fmla="*/ 282976 h 1995675"/>
              <a:gd name="connsiteX4" fmla="*/ 800259 w 2420033"/>
              <a:gd name="connsiteY4" fmla="*/ 750939 h 1995675"/>
              <a:gd name="connsiteX5" fmla="*/ 396018 w 2420033"/>
              <a:gd name="connsiteY5" fmla="*/ 1229190 h 1995675"/>
              <a:gd name="connsiteX6" fmla="*/ 72848 w 2420033"/>
              <a:gd name="connsiteY6" fmla="*/ 1813500 h 1995675"/>
              <a:gd name="connsiteX7" fmla="*/ 0 w 2420033"/>
              <a:gd name="connsiteY7" fmla="*/ 1995675 h 1995675"/>
              <a:gd name="connsiteX8" fmla="*/ 1238182 w 2420033"/>
              <a:gd name="connsiteY8" fmla="*/ 1995675 h 1995675"/>
              <a:gd name="connsiteX9" fmla="*/ 1309275 w 2420033"/>
              <a:gd name="connsiteY9" fmla="*/ 1876604 h 1995675"/>
              <a:gd name="connsiteX10" fmla="*/ 1667415 w 2420033"/>
              <a:gd name="connsiteY10" fmla="*/ 1477506 h 1995675"/>
              <a:gd name="connsiteX11" fmla="*/ 2009648 w 2420033"/>
              <a:gd name="connsiteY11" fmla="*/ 1241763 h 1995675"/>
              <a:gd name="connsiteX12" fmla="*/ 2405412 w 2420033"/>
              <a:gd name="connsiteY12" fmla="*/ 1070503 h 1995675"/>
              <a:gd name="connsiteX13" fmla="*/ 2416080 w 2420033"/>
              <a:gd name="connsiteY13" fmla="*/ 1050215 h 1995675"/>
              <a:gd name="connsiteX14" fmla="*/ 2238629 w 2420033"/>
              <a:gd name="connsiteY14" fmla="*/ 498146 h 1995675"/>
              <a:gd name="connsiteX15" fmla="*/ 2081752 w 2420033"/>
              <a:gd name="connsiteY15" fmla="*/ 10847 h 1995675"/>
              <a:gd name="connsiteX16" fmla="*/ 2076632 w 2420033"/>
              <a:gd name="connsiteY16" fmla="*/ 429 h 199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20033" h="1995675">
                <a:moveTo>
                  <a:pt x="2076632" y="429"/>
                </a:moveTo>
                <a:cubicBezTo>
                  <a:pt x="2074584" y="-631"/>
                  <a:pt x="2071512" y="370"/>
                  <a:pt x="2065369" y="2370"/>
                </a:cubicBezTo>
                <a:cubicBezTo>
                  <a:pt x="1979358" y="30659"/>
                  <a:pt x="1894110" y="61425"/>
                  <a:pt x="1810290" y="95905"/>
                </a:cubicBezTo>
                <a:cubicBezTo>
                  <a:pt x="1678178" y="150198"/>
                  <a:pt x="1549781" y="212205"/>
                  <a:pt x="1425765" y="282976"/>
                </a:cubicBezTo>
                <a:cubicBezTo>
                  <a:pt x="1197832" y="413088"/>
                  <a:pt x="988854" y="568345"/>
                  <a:pt x="800259" y="750939"/>
                </a:cubicBezTo>
                <a:cubicBezTo>
                  <a:pt x="649573" y="896862"/>
                  <a:pt x="514890" y="1056406"/>
                  <a:pt x="396018" y="1229190"/>
                </a:cubicBezTo>
                <a:cubicBezTo>
                  <a:pt x="268859" y="1413927"/>
                  <a:pt x="161792" y="1609059"/>
                  <a:pt x="72848" y="1813500"/>
                </a:cubicBezTo>
                <a:lnTo>
                  <a:pt x="0" y="1995675"/>
                </a:lnTo>
                <a:lnTo>
                  <a:pt x="1238182" y="1995675"/>
                </a:lnTo>
                <a:lnTo>
                  <a:pt x="1309275" y="1876604"/>
                </a:lnTo>
                <a:cubicBezTo>
                  <a:pt x="1411192" y="1727919"/>
                  <a:pt x="1530159" y="1594473"/>
                  <a:pt x="1667415" y="1477506"/>
                </a:cubicBezTo>
                <a:cubicBezTo>
                  <a:pt x="1773428" y="1387209"/>
                  <a:pt x="1887728" y="1309009"/>
                  <a:pt x="2009648" y="1241763"/>
                </a:cubicBezTo>
                <a:cubicBezTo>
                  <a:pt x="2136140" y="1172040"/>
                  <a:pt x="2268537" y="1116033"/>
                  <a:pt x="2405412" y="1070503"/>
                </a:cubicBezTo>
                <a:cubicBezTo>
                  <a:pt x="2423604" y="1064503"/>
                  <a:pt x="2421795" y="1067932"/>
                  <a:pt x="2416080" y="1050215"/>
                </a:cubicBezTo>
                <a:cubicBezTo>
                  <a:pt x="2357025" y="866192"/>
                  <a:pt x="2297875" y="682169"/>
                  <a:pt x="2238629" y="498146"/>
                </a:cubicBezTo>
                <a:cubicBezTo>
                  <a:pt x="2186432" y="335649"/>
                  <a:pt x="2134044" y="173248"/>
                  <a:pt x="2081752" y="10847"/>
                </a:cubicBezTo>
                <a:cubicBezTo>
                  <a:pt x="2079704" y="4608"/>
                  <a:pt x="2078680" y="1489"/>
                  <a:pt x="2076632" y="429"/>
                </a:cubicBezTo>
                <a:close/>
              </a:path>
            </a:pathLst>
          </a:custGeom>
          <a:solidFill>
            <a:schemeClr val="bg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Title 7">
            <a:extLst>
              <a:ext uri="{FF2B5EF4-FFF2-40B4-BE49-F238E27FC236}">
                <a16:creationId xmlns:a16="http://schemas.microsoft.com/office/drawing/2014/main" id="{58140699-CC7A-A261-850A-2776760C0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823095"/>
            <a:ext cx="9296400" cy="769441"/>
          </a:xfrm>
        </p:spPr>
        <p:txBody>
          <a:bodyPr wrap="square" lIns="91440" tIns="45720" rIns="91440" bIns="45720" anchor="t">
            <a:spAutoFit/>
          </a:bodyPr>
          <a:lstStyle>
            <a:lvl1pPr algn="ctr">
              <a:lnSpc>
                <a:spcPct val="100000"/>
              </a:lnSpc>
              <a:defRPr sz="44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2" name="Text Placeholder 62">
            <a:extLst>
              <a:ext uri="{FF2B5EF4-FFF2-40B4-BE49-F238E27FC236}">
                <a16:creationId xmlns:a16="http://schemas.microsoft.com/office/drawing/2014/main" id="{37D6E0B9-F6B0-28CA-2186-D9EAB03143C0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806878" y="2164167"/>
            <a:ext cx="3127284" cy="369332"/>
          </a:xfrm>
        </p:spPr>
        <p:txBody>
          <a:bodyPr wrap="square">
            <a:sp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Montserrat SemiBold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33" name="Text Placeholder 62">
            <a:extLst>
              <a:ext uri="{FF2B5EF4-FFF2-40B4-BE49-F238E27FC236}">
                <a16:creationId xmlns:a16="http://schemas.microsoft.com/office/drawing/2014/main" id="{96FD6765-4549-58C9-2701-B9E96BC0EA06}"/>
              </a:ext>
            </a:extLst>
          </p:cNvPr>
          <p:cNvSpPr>
            <a:spLocks noGrp="1"/>
          </p:cNvSpPr>
          <p:nvPr>
            <p:ph type="body" sz="quarter" idx="77"/>
          </p:nvPr>
        </p:nvSpPr>
        <p:spPr>
          <a:xfrm>
            <a:off x="539016" y="2537821"/>
            <a:ext cx="3395146" cy="310406"/>
          </a:xfrm>
        </p:spPr>
        <p:txBody>
          <a:bodyPr wrap="square">
            <a:spAutoFit/>
          </a:bodyPr>
          <a:lstStyle>
            <a:lvl1pPr marL="0" indent="0" algn="r">
              <a:lnSpc>
                <a:spcPct val="13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36" name="Text Placeholder 62">
            <a:extLst>
              <a:ext uri="{FF2B5EF4-FFF2-40B4-BE49-F238E27FC236}">
                <a16:creationId xmlns:a16="http://schemas.microsoft.com/office/drawing/2014/main" id="{AB745C51-01EC-1919-8FA6-CB57BBF2D214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806878" y="4767667"/>
            <a:ext cx="3127284" cy="369332"/>
          </a:xfrm>
        </p:spPr>
        <p:txBody>
          <a:bodyPr wrap="square">
            <a:sp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Montserrat SemiBold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37" name="Text Placeholder 62">
            <a:extLst>
              <a:ext uri="{FF2B5EF4-FFF2-40B4-BE49-F238E27FC236}">
                <a16:creationId xmlns:a16="http://schemas.microsoft.com/office/drawing/2014/main" id="{BBD77F35-BDC7-5F48-6266-AA9E26C7BC0E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>
          <a:xfrm>
            <a:off x="539016" y="5141321"/>
            <a:ext cx="3395146" cy="310406"/>
          </a:xfrm>
        </p:spPr>
        <p:txBody>
          <a:bodyPr wrap="square">
            <a:spAutoFit/>
          </a:bodyPr>
          <a:lstStyle>
            <a:lvl1pPr marL="0" indent="0" algn="r">
              <a:lnSpc>
                <a:spcPct val="13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42" name="Text Placeholder 62">
            <a:extLst>
              <a:ext uri="{FF2B5EF4-FFF2-40B4-BE49-F238E27FC236}">
                <a16:creationId xmlns:a16="http://schemas.microsoft.com/office/drawing/2014/main" id="{CBC6CB49-4CF0-0818-D3BC-E5C7073EFC3E}"/>
              </a:ext>
            </a:extLst>
          </p:cNvPr>
          <p:cNvSpPr>
            <a:spLocks noGrp="1"/>
          </p:cNvSpPr>
          <p:nvPr>
            <p:ph type="body" sz="quarter" idx="80"/>
          </p:nvPr>
        </p:nvSpPr>
        <p:spPr>
          <a:xfrm>
            <a:off x="8199436" y="2164167"/>
            <a:ext cx="3127284" cy="369332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Montserrat SemiBold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43" name="Text Placeholder 62">
            <a:extLst>
              <a:ext uri="{FF2B5EF4-FFF2-40B4-BE49-F238E27FC236}">
                <a16:creationId xmlns:a16="http://schemas.microsoft.com/office/drawing/2014/main" id="{15AFEAC5-DC22-B2DC-81F3-EF58F6CFCAEA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8199436" y="2537821"/>
            <a:ext cx="3395146" cy="310406"/>
          </a:xfr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44" name="Text Placeholder 62">
            <a:extLst>
              <a:ext uri="{FF2B5EF4-FFF2-40B4-BE49-F238E27FC236}">
                <a16:creationId xmlns:a16="http://schemas.microsoft.com/office/drawing/2014/main" id="{5BD47DA8-58A6-C651-161C-C8A37CDFC9A0}"/>
              </a:ext>
            </a:extLst>
          </p:cNvPr>
          <p:cNvSpPr>
            <a:spLocks noGrp="1"/>
          </p:cNvSpPr>
          <p:nvPr>
            <p:ph type="body" sz="quarter" idx="82"/>
          </p:nvPr>
        </p:nvSpPr>
        <p:spPr>
          <a:xfrm>
            <a:off x="8199436" y="4767667"/>
            <a:ext cx="3127284" cy="369332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Montserrat SemiBold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45" name="Text Placeholder 62">
            <a:extLst>
              <a:ext uri="{FF2B5EF4-FFF2-40B4-BE49-F238E27FC236}">
                <a16:creationId xmlns:a16="http://schemas.microsoft.com/office/drawing/2014/main" id="{B67B4D67-1F9E-0E17-BF8F-F252BEFCEAD2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>
          <a:xfrm>
            <a:off x="8199436" y="5141321"/>
            <a:ext cx="3395146" cy="310406"/>
          </a:xfr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D57F2C5-7DA6-646A-F222-B370EB1F27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4885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_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85CFB39-4E65-507C-7060-F93350438E8C}"/>
              </a:ext>
            </a:extLst>
          </p:cNvPr>
          <p:cNvSpPr/>
          <p:nvPr userDrawn="1"/>
        </p:nvSpPr>
        <p:spPr>
          <a:xfrm flipH="1">
            <a:off x="-1" y="3038164"/>
            <a:ext cx="3047674" cy="3819836"/>
          </a:xfrm>
          <a:custGeom>
            <a:avLst/>
            <a:gdLst>
              <a:gd name="connsiteX0" fmla="*/ 2655949 w 3047674"/>
              <a:gd name="connsiteY0" fmla="*/ 489 h 3819836"/>
              <a:gd name="connsiteX1" fmla="*/ 2643101 w 3047674"/>
              <a:gd name="connsiteY1" fmla="*/ 2704 h 3819836"/>
              <a:gd name="connsiteX2" fmla="*/ 2352127 w 3047674"/>
              <a:gd name="connsiteY2" fmla="*/ 109401 h 3819836"/>
              <a:gd name="connsiteX3" fmla="*/ 1913491 w 3047674"/>
              <a:gd name="connsiteY3" fmla="*/ 322797 h 3819836"/>
              <a:gd name="connsiteX4" fmla="*/ 1199962 w 3047674"/>
              <a:gd name="connsiteY4" fmla="*/ 856613 h 3819836"/>
              <a:gd name="connsiteX5" fmla="*/ 738836 w 3047674"/>
              <a:gd name="connsiteY5" fmla="*/ 1402164 h 3819836"/>
              <a:gd name="connsiteX6" fmla="*/ 275536 w 3047674"/>
              <a:gd name="connsiteY6" fmla="*/ 2305403 h 3819836"/>
              <a:gd name="connsiteX7" fmla="*/ 88107 w 3047674"/>
              <a:gd name="connsiteY7" fmla="*/ 2972320 h 3819836"/>
              <a:gd name="connsiteX8" fmla="*/ 29978 w 3047674"/>
              <a:gd name="connsiteY8" fmla="*/ 3335658 h 3819836"/>
              <a:gd name="connsiteX9" fmla="*/ 7161 w 3047674"/>
              <a:gd name="connsiteY9" fmla="*/ 3582628 h 3819836"/>
              <a:gd name="connsiteX10" fmla="*/ 1130 w 3047674"/>
              <a:gd name="connsiteY10" fmla="*/ 3704170 h 3819836"/>
              <a:gd name="connsiteX11" fmla="*/ 0 w 3047674"/>
              <a:gd name="connsiteY11" fmla="*/ 3819836 h 3819836"/>
              <a:gd name="connsiteX12" fmla="*/ 1282475 w 3047674"/>
              <a:gd name="connsiteY12" fmla="*/ 3819836 h 3819836"/>
              <a:gd name="connsiteX13" fmla="*/ 1299380 w 3047674"/>
              <a:gd name="connsiteY13" fmla="*/ 3525910 h 3819836"/>
              <a:gd name="connsiteX14" fmla="*/ 1345124 w 3047674"/>
              <a:gd name="connsiteY14" fmla="*/ 3219181 h 3819836"/>
              <a:gd name="connsiteX15" fmla="*/ 1495066 w 3047674"/>
              <a:gd name="connsiteY15" fmla="*/ 2690255 h 3819836"/>
              <a:gd name="connsiteX16" fmla="*/ 1780608 w 3047674"/>
              <a:gd name="connsiteY16" fmla="*/ 2140683 h 3819836"/>
              <a:gd name="connsiteX17" fmla="*/ 2189146 w 3047674"/>
              <a:gd name="connsiteY17" fmla="*/ 1685424 h 3819836"/>
              <a:gd name="connsiteX18" fmla="*/ 2579539 w 3047674"/>
              <a:gd name="connsiteY18" fmla="*/ 1416506 h 3819836"/>
              <a:gd name="connsiteX19" fmla="*/ 3030996 w 3047674"/>
              <a:gd name="connsiteY19" fmla="*/ 1221146 h 3819836"/>
              <a:gd name="connsiteX20" fmla="*/ 3043165 w 3047674"/>
              <a:gd name="connsiteY20" fmla="*/ 1198003 h 3819836"/>
              <a:gd name="connsiteX21" fmla="*/ 2840742 w 3047674"/>
              <a:gd name="connsiteY21" fmla="*/ 568246 h 3819836"/>
              <a:gd name="connsiteX22" fmla="*/ 2661789 w 3047674"/>
              <a:gd name="connsiteY22" fmla="*/ 12374 h 3819836"/>
              <a:gd name="connsiteX23" fmla="*/ 2655949 w 3047674"/>
              <a:gd name="connsiteY23" fmla="*/ 489 h 3819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047674" h="3819836">
                <a:moveTo>
                  <a:pt x="2655949" y="489"/>
                </a:moveTo>
                <a:cubicBezTo>
                  <a:pt x="2653613" y="-719"/>
                  <a:pt x="2650109" y="422"/>
                  <a:pt x="2643101" y="2704"/>
                </a:cubicBezTo>
                <a:cubicBezTo>
                  <a:pt x="2544986" y="34974"/>
                  <a:pt x="2447742" y="70069"/>
                  <a:pt x="2352127" y="109401"/>
                </a:cubicBezTo>
                <a:cubicBezTo>
                  <a:pt x="2201424" y="171334"/>
                  <a:pt x="2054958" y="242067"/>
                  <a:pt x="1913491" y="322797"/>
                </a:cubicBezTo>
                <a:cubicBezTo>
                  <a:pt x="1653483" y="471219"/>
                  <a:pt x="1415097" y="648324"/>
                  <a:pt x="1199962" y="856613"/>
                </a:cubicBezTo>
                <a:cubicBezTo>
                  <a:pt x="1028071" y="1023070"/>
                  <a:pt x="874435" y="1205066"/>
                  <a:pt x="738836" y="1402164"/>
                </a:cubicBezTo>
                <a:cubicBezTo>
                  <a:pt x="545432" y="1683142"/>
                  <a:pt x="392772" y="1985200"/>
                  <a:pt x="275536" y="2305403"/>
                </a:cubicBezTo>
                <a:cubicBezTo>
                  <a:pt x="195892" y="2522928"/>
                  <a:pt x="133634" y="2745233"/>
                  <a:pt x="88107" y="2972320"/>
                </a:cubicBezTo>
                <a:cubicBezTo>
                  <a:pt x="63987" y="3092708"/>
                  <a:pt x="44646" y="3213748"/>
                  <a:pt x="29978" y="3335658"/>
                </a:cubicBezTo>
                <a:cubicBezTo>
                  <a:pt x="20091" y="3417800"/>
                  <a:pt x="12376" y="3500159"/>
                  <a:pt x="7161" y="3582628"/>
                </a:cubicBezTo>
                <a:cubicBezTo>
                  <a:pt x="4607" y="3623373"/>
                  <a:pt x="2461" y="3664172"/>
                  <a:pt x="1130" y="3704170"/>
                </a:cubicBezTo>
                <a:lnTo>
                  <a:pt x="0" y="3819836"/>
                </a:lnTo>
                <a:lnTo>
                  <a:pt x="1282475" y="3819836"/>
                </a:lnTo>
                <a:lnTo>
                  <a:pt x="1299380" y="3525910"/>
                </a:lnTo>
                <a:cubicBezTo>
                  <a:pt x="1310137" y="3423016"/>
                  <a:pt x="1325456" y="3320772"/>
                  <a:pt x="1345124" y="3219181"/>
                </a:cubicBezTo>
                <a:cubicBezTo>
                  <a:pt x="1380110" y="3038598"/>
                  <a:pt x="1429329" y="2862036"/>
                  <a:pt x="1495066" y="2690255"/>
                </a:cubicBezTo>
                <a:cubicBezTo>
                  <a:pt x="1569276" y="2496199"/>
                  <a:pt x="1663044" y="2312248"/>
                  <a:pt x="1780608" y="2140683"/>
                </a:cubicBezTo>
                <a:cubicBezTo>
                  <a:pt x="1896867" y="1971075"/>
                  <a:pt x="2032575" y="1818851"/>
                  <a:pt x="2189146" y="1685424"/>
                </a:cubicBezTo>
                <a:cubicBezTo>
                  <a:pt x="2310077" y="1582420"/>
                  <a:pt x="2440462" y="1493215"/>
                  <a:pt x="2579539" y="1416506"/>
                </a:cubicBezTo>
                <a:cubicBezTo>
                  <a:pt x="2723831" y="1336972"/>
                  <a:pt x="2874859" y="1273084"/>
                  <a:pt x="3030996" y="1221146"/>
                </a:cubicBezTo>
                <a:cubicBezTo>
                  <a:pt x="3051748" y="1214302"/>
                  <a:pt x="3049684" y="1218214"/>
                  <a:pt x="3043165" y="1198003"/>
                </a:cubicBezTo>
                <a:cubicBezTo>
                  <a:pt x="2975799" y="988084"/>
                  <a:pt x="2908326" y="778165"/>
                  <a:pt x="2840742" y="568246"/>
                </a:cubicBezTo>
                <a:cubicBezTo>
                  <a:pt x="2781200" y="382882"/>
                  <a:pt x="2721440" y="197628"/>
                  <a:pt x="2661789" y="12374"/>
                </a:cubicBezTo>
                <a:cubicBezTo>
                  <a:pt x="2659453" y="5257"/>
                  <a:pt x="2658285" y="1698"/>
                  <a:pt x="2655949" y="489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Rectangle: Rounded Corners 46">
            <a:extLst>
              <a:ext uri="{FF2B5EF4-FFF2-40B4-BE49-F238E27FC236}">
                <a16:creationId xmlns:a16="http://schemas.microsoft.com/office/drawing/2014/main" id="{1C58FF01-1EA5-09BE-FF40-1B84353FFFE9}"/>
              </a:ext>
            </a:extLst>
          </p:cNvPr>
          <p:cNvSpPr/>
          <p:nvPr userDrawn="1"/>
        </p:nvSpPr>
        <p:spPr>
          <a:xfrm>
            <a:off x="6228440" y="4558268"/>
            <a:ext cx="4541160" cy="1580450"/>
          </a:xfrm>
          <a:prstGeom prst="roundRect">
            <a:avLst>
              <a:gd name="adj" fmla="val 6848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Bentuk Bebas: Bentuk 13">
            <a:extLst>
              <a:ext uri="{FF2B5EF4-FFF2-40B4-BE49-F238E27FC236}">
                <a16:creationId xmlns:a16="http://schemas.microsoft.com/office/drawing/2014/main" id="{B140E97E-D131-9187-4D19-733F47B14BE0}"/>
              </a:ext>
            </a:extLst>
          </p:cNvPr>
          <p:cNvSpPr/>
          <p:nvPr userDrawn="1"/>
        </p:nvSpPr>
        <p:spPr>
          <a:xfrm>
            <a:off x="6228440" y="4565177"/>
            <a:ext cx="55586" cy="1566633"/>
          </a:xfrm>
          <a:custGeom>
            <a:avLst/>
            <a:gdLst>
              <a:gd name="connsiteX0" fmla="*/ 55586 w 55586"/>
              <a:gd name="connsiteY0" fmla="*/ 0 h 1176612"/>
              <a:gd name="connsiteX1" fmla="*/ 55586 w 55586"/>
              <a:gd name="connsiteY1" fmla="*/ 1176612 h 1176612"/>
              <a:gd name="connsiteX2" fmla="*/ 49646 w 55586"/>
              <a:gd name="connsiteY2" fmla="*/ 1175412 h 1176612"/>
              <a:gd name="connsiteX3" fmla="*/ 0 w 55586"/>
              <a:gd name="connsiteY3" fmla="*/ 1100515 h 1176612"/>
              <a:gd name="connsiteX4" fmla="*/ 0 w 55586"/>
              <a:gd name="connsiteY4" fmla="*/ 76096 h 1176612"/>
              <a:gd name="connsiteX5" fmla="*/ 49646 w 55586"/>
              <a:gd name="connsiteY5" fmla="*/ 1199 h 117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586" h="1176612">
                <a:moveTo>
                  <a:pt x="55586" y="0"/>
                </a:moveTo>
                <a:lnTo>
                  <a:pt x="55586" y="1176612"/>
                </a:lnTo>
                <a:lnTo>
                  <a:pt x="49646" y="1175412"/>
                </a:lnTo>
                <a:cubicBezTo>
                  <a:pt x="20471" y="1163073"/>
                  <a:pt x="0" y="1134184"/>
                  <a:pt x="0" y="1100515"/>
                </a:cubicBezTo>
                <a:lnTo>
                  <a:pt x="0" y="76096"/>
                </a:lnTo>
                <a:cubicBezTo>
                  <a:pt x="0" y="42427"/>
                  <a:pt x="20471" y="13539"/>
                  <a:pt x="49646" y="11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: Rounded Corners 46">
            <a:extLst>
              <a:ext uri="{FF2B5EF4-FFF2-40B4-BE49-F238E27FC236}">
                <a16:creationId xmlns:a16="http://schemas.microsoft.com/office/drawing/2014/main" id="{08A081CF-AD98-4DBA-1A6D-9A61CAF857C3}"/>
              </a:ext>
            </a:extLst>
          </p:cNvPr>
          <p:cNvSpPr/>
          <p:nvPr userDrawn="1"/>
        </p:nvSpPr>
        <p:spPr>
          <a:xfrm>
            <a:off x="6228440" y="2691368"/>
            <a:ext cx="4541160" cy="1580450"/>
          </a:xfrm>
          <a:prstGeom prst="roundRect">
            <a:avLst>
              <a:gd name="adj" fmla="val 6848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Bentuk Bebas: Bentuk 13">
            <a:extLst>
              <a:ext uri="{FF2B5EF4-FFF2-40B4-BE49-F238E27FC236}">
                <a16:creationId xmlns:a16="http://schemas.microsoft.com/office/drawing/2014/main" id="{44C53DF8-4F48-4C98-022D-D4EF74A640C5}"/>
              </a:ext>
            </a:extLst>
          </p:cNvPr>
          <p:cNvSpPr/>
          <p:nvPr userDrawn="1"/>
        </p:nvSpPr>
        <p:spPr>
          <a:xfrm>
            <a:off x="6228440" y="2698277"/>
            <a:ext cx="55586" cy="1566633"/>
          </a:xfrm>
          <a:custGeom>
            <a:avLst/>
            <a:gdLst>
              <a:gd name="connsiteX0" fmla="*/ 55586 w 55586"/>
              <a:gd name="connsiteY0" fmla="*/ 0 h 1176612"/>
              <a:gd name="connsiteX1" fmla="*/ 55586 w 55586"/>
              <a:gd name="connsiteY1" fmla="*/ 1176612 h 1176612"/>
              <a:gd name="connsiteX2" fmla="*/ 49646 w 55586"/>
              <a:gd name="connsiteY2" fmla="*/ 1175412 h 1176612"/>
              <a:gd name="connsiteX3" fmla="*/ 0 w 55586"/>
              <a:gd name="connsiteY3" fmla="*/ 1100515 h 1176612"/>
              <a:gd name="connsiteX4" fmla="*/ 0 w 55586"/>
              <a:gd name="connsiteY4" fmla="*/ 76096 h 1176612"/>
              <a:gd name="connsiteX5" fmla="*/ 49646 w 55586"/>
              <a:gd name="connsiteY5" fmla="*/ 1199 h 117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586" h="1176612">
                <a:moveTo>
                  <a:pt x="55586" y="0"/>
                </a:moveTo>
                <a:lnTo>
                  <a:pt x="55586" y="1176612"/>
                </a:lnTo>
                <a:lnTo>
                  <a:pt x="49646" y="1175412"/>
                </a:lnTo>
                <a:cubicBezTo>
                  <a:pt x="20471" y="1163073"/>
                  <a:pt x="0" y="1134184"/>
                  <a:pt x="0" y="1100515"/>
                </a:cubicBezTo>
                <a:lnTo>
                  <a:pt x="0" y="76096"/>
                </a:lnTo>
                <a:cubicBezTo>
                  <a:pt x="0" y="42427"/>
                  <a:pt x="20471" y="13539"/>
                  <a:pt x="49646" y="11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414D9A3-0BF8-A3C5-7C29-56056D3C470C}"/>
              </a:ext>
            </a:extLst>
          </p:cNvPr>
          <p:cNvSpPr/>
          <p:nvPr userDrawn="1"/>
        </p:nvSpPr>
        <p:spPr>
          <a:xfrm rot="1757228" flipH="1">
            <a:off x="11454152" y="4306265"/>
            <a:ext cx="645323" cy="1466782"/>
          </a:xfrm>
          <a:custGeom>
            <a:avLst/>
            <a:gdLst>
              <a:gd name="connsiteX0" fmla="*/ 257972 w 645323"/>
              <a:gd name="connsiteY0" fmla="*/ 0 h 1466782"/>
              <a:gd name="connsiteX1" fmla="*/ 0 w 645323"/>
              <a:gd name="connsiteY1" fmla="*/ 459943 h 1466782"/>
              <a:gd name="connsiteX2" fmla="*/ 73685 w 645323"/>
              <a:gd name="connsiteY2" fmla="*/ 719429 h 1466782"/>
              <a:gd name="connsiteX3" fmla="*/ 278409 w 645323"/>
              <a:gd name="connsiteY3" fmla="*/ 1440354 h 1466782"/>
              <a:gd name="connsiteX4" fmla="*/ 286359 w 645323"/>
              <a:gd name="connsiteY4" fmla="*/ 1466782 h 1466782"/>
              <a:gd name="connsiteX5" fmla="*/ 645323 w 645323"/>
              <a:gd name="connsiteY5" fmla="*/ 1364730 h 1466782"/>
              <a:gd name="connsiteX6" fmla="*/ 645271 w 645323"/>
              <a:gd name="connsiteY6" fmla="*/ 1364627 h 1466782"/>
              <a:gd name="connsiteX7" fmla="*/ 643517 w 645323"/>
              <a:gd name="connsiteY7" fmla="*/ 1357451 h 1466782"/>
              <a:gd name="connsiteX8" fmla="*/ 479726 w 645323"/>
              <a:gd name="connsiteY8" fmla="*/ 780600 h 1466782"/>
              <a:gd name="connsiteX9" fmla="*/ 297096 w 645323"/>
              <a:gd name="connsiteY9" fmla="*/ 137777 h 146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5323" h="1466782">
                <a:moveTo>
                  <a:pt x="257972" y="0"/>
                </a:moveTo>
                <a:lnTo>
                  <a:pt x="0" y="459943"/>
                </a:lnTo>
                <a:lnTo>
                  <a:pt x="73685" y="719429"/>
                </a:lnTo>
                <a:cubicBezTo>
                  <a:pt x="141926" y="959721"/>
                  <a:pt x="210115" y="1200062"/>
                  <a:pt x="278409" y="1440354"/>
                </a:cubicBezTo>
                <a:cubicBezTo>
                  <a:pt x="280835" y="1449077"/>
                  <a:pt x="282796" y="1457956"/>
                  <a:pt x="286359" y="1466782"/>
                </a:cubicBezTo>
                <a:cubicBezTo>
                  <a:pt x="406118" y="1432766"/>
                  <a:pt x="525669" y="1398748"/>
                  <a:pt x="645323" y="1364730"/>
                </a:cubicBezTo>
                <a:lnTo>
                  <a:pt x="645271" y="1364627"/>
                </a:lnTo>
                <a:cubicBezTo>
                  <a:pt x="644549" y="1361736"/>
                  <a:pt x="644137" y="1359569"/>
                  <a:pt x="643517" y="1357451"/>
                </a:cubicBezTo>
                <a:cubicBezTo>
                  <a:pt x="588902" y="1165168"/>
                  <a:pt x="534341" y="972883"/>
                  <a:pt x="479726" y="780600"/>
                </a:cubicBezTo>
                <a:cubicBezTo>
                  <a:pt x="418866" y="566325"/>
                  <a:pt x="357956" y="352051"/>
                  <a:pt x="297096" y="137777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9473CC4-D896-923E-9F09-F4F515EFA1D0}"/>
              </a:ext>
            </a:extLst>
          </p:cNvPr>
          <p:cNvSpPr/>
          <p:nvPr userDrawn="1"/>
        </p:nvSpPr>
        <p:spPr>
          <a:xfrm rot="1757228" flipH="1">
            <a:off x="11776068" y="5318625"/>
            <a:ext cx="466310" cy="836358"/>
          </a:xfrm>
          <a:custGeom>
            <a:avLst/>
            <a:gdLst>
              <a:gd name="connsiteX0" fmla="*/ 258139 w 466310"/>
              <a:gd name="connsiteY0" fmla="*/ 0 h 836358"/>
              <a:gd name="connsiteX1" fmla="*/ 0 w 466310"/>
              <a:gd name="connsiteY1" fmla="*/ 460242 h 836358"/>
              <a:gd name="connsiteX2" fmla="*/ 95805 w 466310"/>
              <a:gd name="connsiteY2" fmla="*/ 797579 h 836358"/>
              <a:gd name="connsiteX3" fmla="*/ 105663 w 466310"/>
              <a:gd name="connsiteY3" fmla="*/ 832370 h 836358"/>
              <a:gd name="connsiteX4" fmla="*/ 112012 w 466310"/>
              <a:gd name="connsiteY4" fmla="*/ 835829 h 836358"/>
              <a:gd name="connsiteX5" fmla="*/ 114129 w 466310"/>
              <a:gd name="connsiteY5" fmla="*/ 835159 h 836358"/>
              <a:gd name="connsiteX6" fmla="*/ 456627 w 466310"/>
              <a:gd name="connsiteY6" fmla="*/ 737803 h 836358"/>
              <a:gd name="connsiteX7" fmla="*/ 463906 w 466310"/>
              <a:gd name="connsiteY7" fmla="*/ 724846 h 836358"/>
              <a:gd name="connsiteX8" fmla="*/ 378939 w 466310"/>
              <a:gd name="connsiteY8" fmla="*/ 425400 h 8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6310" h="836358">
                <a:moveTo>
                  <a:pt x="258139" y="0"/>
                </a:moveTo>
                <a:lnTo>
                  <a:pt x="0" y="460242"/>
                </a:lnTo>
                <a:lnTo>
                  <a:pt x="95805" y="797579"/>
                </a:lnTo>
                <a:cubicBezTo>
                  <a:pt x="99107" y="809193"/>
                  <a:pt x="102617" y="820705"/>
                  <a:pt x="105663" y="832370"/>
                </a:cubicBezTo>
                <a:cubicBezTo>
                  <a:pt x="106695" y="836346"/>
                  <a:pt x="108606" y="837017"/>
                  <a:pt x="112012" y="835829"/>
                </a:cubicBezTo>
                <a:cubicBezTo>
                  <a:pt x="112736" y="835572"/>
                  <a:pt x="113407" y="835365"/>
                  <a:pt x="114129" y="835159"/>
                </a:cubicBezTo>
                <a:cubicBezTo>
                  <a:pt x="228312" y="802741"/>
                  <a:pt x="342495" y="770271"/>
                  <a:pt x="456627" y="737803"/>
                </a:cubicBezTo>
                <a:cubicBezTo>
                  <a:pt x="469068" y="734241"/>
                  <a:pt x="467106" y="736151"/>
                  <a:pt x="463906" y="724846"/>
                </a:cubicBezTo>
                <a:cubicBezTo>
                  <a:pt x="435670" y="625014"/>
                  <a:pt x="407278" y="525233"/>
                  <a:pt x="378939" y="42540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Picture Placeholder 46">
            <a:extLst>
              <a:ext uri="{FF2B5EF4-FFF2-40B4-BE49-F238E27FC236}">
                <a16:creationId xmlns:a16="http://schemas.microsoft.com/office/drawing/2014/main" id="{89F0ED21-8F87-C22C-2C6B-8DC6DF85F5E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7850" y="855559"/>
            <a:ext cx="4818889" cy="5471623"/>
          </a:xfrm>
          <a:prstGeom prst="roundRect">
            <a:avLst>
              <a:gd name="adj" fmla="val 308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ln w="31750"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3" name="Title 32">
            <a:extLst>
              <a:ext uri="{FF2B5EF4-FFF2-40B4-BE49-F238E27FC236}">
                <a16:creationId xmlns:a16="http://schemas.microsoft.com/office/drawing/2014/main" id="{6978C3C9-391F-6DB2-F59B-7D2EA134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906359"/>
            <a:ext cx="5079176" cy="769441"/>
          </a:xfrm>
        </p:spPr>
        <p:txBody>
          <a:bodyPr wrap="square" anchor="t">
            <a:spAutoFit/>
          </a:bodyPr>
          <a:lstStyle>
            <a:lvl1pPr>
              <a:lnSpc>
                <a:spcPct val="100000"/>
              </a:lnSpc>
              <a:defRPr sz="4400" b="1"/>
            </a:lvl1pPr>
          </a:lstStyle>
          <a:p>
            <a:endParaRPr lang="en-US"/>
          </a:p>
        </p:txBody>
      </p:sp>
      <p:sp>
        <p:nvSpPr>
          <p:cNvPr id="25" name="Text Placeholder 62">
            <a:extLst>
              <a:ext uri="{FF2B5EF4-FFF2-40B4-BE49-F238E27FC236}">
                <a16:creationId xmlns:a16="http://schemas.microsoft.com/office/drawing/2014/main" id="{BD091E29-4C25-E6ED-FC1F-D0CA4A6223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65819" y="3062260"/>
            <a:ext cx="3652175" cy="338554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6" name="Text Placeholder 62">
            <a:extLst>
              <a:ext uri="{FF2B5EF4-FFF2-40B4-BE49-F238E27FC236}">
                <a16:creationId xmlns:a16="http://schemas.microsoft.com/office/drawing/2014/main" id="{760FE5AD-8E41-C81D-4200-D04C0EDAEA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65819" y="3411577"/>
            <a:ext cx="3727531" cy="330603"/>
          </a:xfrm>
        </p:spPr>
        <p:txBody>
          <a:bodyPr wrap="square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29" name="Text Placeholder 62">
            <a:extLst>
              <a:ext uri="{FF2B5EF4-FFF2-40B4-BE49-F238E27FC236}">
                <a16:creationId xmlns:a16="http://schemas.microsoft.com/office/drawing/2014/main" id="{865977FA-489D-7236-B664-0D279427600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65819" y="4878360"/>
            <a:ext cx="3652175" cy="338554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 pitchFamily="2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30" name="Text Placeholder 62">
            <a:extLst>
              <a:ext uri="{FF2B5EF4-FFF2-40B4-BE49-F238E27FC236}">
                <a16:creationId xmlns:a16="http://schemas.microsoft.com/office/drawing/2014/main" id="{D34256F3-3209-64BE-350F-68CE5862526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65819" y="5227677"/>
            <a:ext cx="3727531" cy="330603"/>
          </a:xfrm>
        </p:spPr>
        <p:txBody>
          <a:bodyPr wrap="square"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725814F-DB26-E305-4951-C4813548AB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025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_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92F8D77-FE66-659C-3B1C-7FD40CCC7E56}"/>
              </a:ext>
            </a:extLst>
          </p:cNvPr>
          <p:cNvSpPr/>
          <p:nvPr userDrawn="1"/>
        </p:nvSpPr>
        <p:spPr>
          <a:xfrm rot="4434784" flipH="1">
            <a:off x="-417857" y="1872974"/>
            <a:ext cx="2350748" cy="2254705"/>
          </a:xfrm>
          <a:custGeom>
            <a:avLst/>
            <a:gdLst>
              <a:gd name="connsiteX0" fmla="*/ 1908028 w 1910981"/>
              <a:gd name="connsiteY0" fmla="*/ 784599 h 1832905"/>
              <a:gd name="connsiteX1" fmla="*/ 1775457 w 1910981"/>
              <a:gd name="connsiteY1" fmla="*/ 372157 h 1832905"/>
              <a:gd name="connsiteX2" fmla="*/ 1658257 w 1910981"/>
              <a:gd name="connsiteY2" fmla="*/ 8103 h 1832905"/>
              <a:gd name="connsiteX3" fmla="*/ 1646018 w 1910981"/>
              <a:gd name="connsiteY3" fmla="*/ 1771 h 1832905"/>
              <a:gd name="connsiteX4" fmla="*/ 1455452 w 1910981"/>
              <a:gd name="connsiteY4" fmla="*/ 71649 h 1832905"/>
              <a:gd name="connsiteX5" fmla="*/ 1168179 w 1910981"/>
              <a:gd name="connsiteY5" fmla="*/ 211407 h 1832905"/>
              <a:gd name="connsiteX6" fmla="*/ 700873 w 1910981"/>
              <a:gd name="connsiteY6" fmla="*/ 561014 h 1832905"/>
              <a:gd name="connsiteX7" fmla="*/ 398871 w 1910981"/>
              <a:gd name="connsiteY7" fmla="*/ 918308 h 1832905"/>
              <a:gd name="connsiteX8" fmla="*/ 95446 w 1910981"/>
              <a:gd name="connsiteY8" fmla="*/ 1509859 h 1832905"/>
              <a:gd name="connsiteX9" fmla="*/ 25691 w 1910981"/>
              <a:gd name="connsiteY9" fmla="*/ 1725900 h 1832905"/>
              <a:gd name="connsiteX10" fmla="*/ 0 w 1910981"/>
              <a:gd name="connsiteY10" fmla="*/ 1832905 h 1832905"/>
              <a:gd name="connsiteX11" fmla="*/ 995226 w 1910981"/>
              <a:gd name="connsiteY11" fmla="*/ 1545893 h 1832905"/>
              <a:gd name="connsiteX12" fmla="*/ 1081152 w 1910981"/>
              <a:gd name="connsiteY12" fmla="*/ 1401981 h 1832905"/>
              <a:gd name="connsiteX13" fmla="*/ 1348712 w 1910981"/>
              <a:gd name="connsiteY13" fmla="*/ 1103821 h 1832905"/>
              <a:gd name="connsiteX14" fmla="*/ 1604389 w 1910981"/>
              <a:gd name="connsiteY14" fmla="*/ 927701 h 1832905"/>
              <a:gd name="connsiteX15" fmla="*/ 1900059 w 1910981"/>
              <a:gd name="connsiteY15" fmla="*/ 799756 h 1832905"/>
              <a:gd name="connsiteX16" fmla="*/ 1908028 w 1910981"/>
              <a:gd name="connsiteY16" fmla="*/ 784599 h 183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10981" h="1832905">
                <a:moveTo>
                  <a:pt x="1908028" y="784599"/>
                </a:moveTo>
                <a:cubicBezTo>
                  <a:pt x="1863909" y="647118"/>
                  <a:pt x="1819719" y="509637"/>
                  <a:pt x="1775457" y="372157"/>
                </a:cubicBezTo>
                <a:cubicBezTo>
                  <a:pt x="1736462" y="250758"/>
                  <a:pt x="1697324" y="129431"/>
                  <a:pt x="1658257" y="8103"/>
                </a:cubicBezTo>
                <a:cubicBezTo>
                  <a:pt x="1655197" y="-1219"/>
                  <a:pt x="1655197" y="-1219"/>
                  <a:pt x="1646018" y="1771"/>
                </a:cubicBezTo>
                <a:cubicBezTo>
                  <a:pt x="1581760" y="22905"/>
                  <a:pt x="1518073" y="45889"/>
                  <a:pt x="1455452" y="71649"/>
                </a:cubicBezTo>
                <a:cubicBezTo>
                  <a:pt x="1356753" y="112210"/>
                  <a:pt x="1260830" y="158535"/>
                  <a:pt x="1168179" y="211407"/>
                </a:cubicBezTo>
                <a:cubicBezTo>
                  <a:pt x="997894" y="308611"/>
                  <a:pt x="841770" y="424601"/>
                  <a:pt x="700873" y="561014"/>
                </a:cubicBezTo>
                <a:cubicBezTo>
                  <a:pt x="588298" y="670031"/>
                  <a:pt x="487679" y="789224"/>
                  <a:pt x="398871" y="918308"/>
                </a:cubicBezTo>
                <a:cubicBezTo>
                  <a:pt x="272207" y="1102327"/>
                  <a:pt x="172227" y="1300151"/>
                  <a:pt x="95446" y="1509859"/>
                </a:cubicBezTo>
                <a:cubicBezTo>
                  <a:pt x="69365" y="1581090"/>
                  <a:pt x="46132" y="1653104"/>
                  <a:pt x="25691" y="1725900"/>
                </a:cubicBezTo>
                <a:lnTo>
                  <a:pt x="0" y="1832905"/>
                </a:lnTo>
                <a:lnTo>
                  <a:pt x="995226" y="1545893"/>
                </a:lnTo>
                <a:lnTo>
                  <a:pt x="1081152" y="1401981"/>
                </a:lnTo>
                <a:cubicBezTo>
                  <a:pt x="1157292" y="1290901"/>
                  <a:pt x="1246170" y="1191205"/>
                  <a:pt x="1348712" y="1103821"/>
                </a:cubicBezTo>
                <a:cubicBezTo>
                  <a:pt x="1427913" y="1036362"/>
                  <a:pt x="1513305" y="977940"/>
                  <a:pt x="1604389" y="927701"/>
                </a:cubicBezTo>
                <a:cubicBezTo>
                  <a:pt x="1698889" y="875612"/>
                  <a:pt x="1797801" y="833770"/>
                  <a:pt x="1900059" y="799756"/>
                </a:cubicBezTo>
                <a:cubicBezTo>
                  <a:pt x="1913649" y="795273"/>
                  <a:pt x="1912298" y="797835"/>
                  <a:pt x="1908028" y="784599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E7ADF09-7956-D18C-56C7-184DE34EFD6D}"/>
              </a:ext>
            </a:extLst>
          </p:cNvPr>
          <p:cNvSpPr/>
          <p:nvPr userDrawn="1"/>
        </p:nvSpPr>
        <p:spPr>
          <a:xfrm rot="5400000">
            <a:off x="988531" y="2480803"/>
            <a:ext cx="2947750" cy="3164116"/>
          </a:xfrm>
          <a:prstGeom prst="roundRect">
            <a:avLst>
              <a:gd name="adj" fmla="val 3746"/>
            </a:avLst>
          </a:prstGeom>
          <a:solidFill>
            <a:schemeClr val="bg1"/>
          </a:solidFill>
          <a:ln w="6350" cap="flat">
            <a:solidFill>
              <a:schemeClr val="accent3">
                <a:alpha val="50000"/>
              </a:schemeClr>
            </a:solidFill>
            <a:prstDash val="solid"/>
            <a:miter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629FB98-E745-32F9-305D-6F634ABF135B}"/>
              </a:ext>
            </a:extLst>
          </p:cNvPr>
          <p:cNvSpPr/>
          <p:nvPr userDrawn="1"/>
        </p:nvSpPr>
        <p:spPr>
          <a:xfrm rot="5400000">
            <a:off x="4532529" y="2480803"/>
            <a:ext cx="2947746" cy="3164116"/>
          </a:xfrm>
          <a:prstGeom prst="roundRect">
            <a:avLst>
              <a:gd name="adj" fmla="val 3522"/>
            </a:avLst>
          </a:prstGeom>
          <a:solidFill>
            <a:schemeClr val="accent2"/>
          </a:solidFill>
          <a:ln w="6350" cap="flat">
            <a:solidFill>
              <a:schemeClr val="accent2">
                <a:alpha val="50000"/>
              </a:schemeClr>
            </a:solidFill>
            <a:prstDash val="solid"/>
            <a:miter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F8D5FF4-8312-816C-3083-F7FB00B02344}"/>
              </a:ext>
            </a:extLst>
          </p:cNvPr>
          <p:cNvSpPr/>
          <p:nvPr userDrawn="1"/>
        </p:nvSpPr>
        <p:spPr>
          <a:xfrm rot="5400000">
            <a:off x="8076524" y="2480803"/>
            <a:ext cx="2947748" cy="3164116"/>
          </a:xfrm>
          <a:prstGeom prst="roundRect">
            <a:avLst>
              <a:gd name="adj" fmla="val 4338"/>
            </a:avLst>
          </a:prstGeom>
          <a:solidFill>
            <a:schemeClr val="bg1"/>
          </a:solidFill>
          <a:ln w="6350" cap="flat">
            <a:solidFill>
              <a:schemeClr val="accent3">
                <a:alpha val="50000"/>
              </a:schemeClr>
            </a:solidFill>
            <a:prstDash val="solid"/>
            <a:miter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D0CF774-709D-0518-C54A-F14F29D95A61}"/>
              </a:ext>
            </a:extLst>
          </p:cNvPr>
          <p:cNvSpPr/>
          <p:nvPr userDrawn="1"/>
        </p:nvSpPr>
        <p:spPr>
          <a:xfrm>
            <a:off x="2" y="6619393"/>
            <a:ext cx="12191997" cy="238607"/>
          </a:xfrm>
          <a:custGeom>
            <a:avLst/>
            <a:gdLst>
              <a:gd name="connsiteX0" fmla="*/ 0 w 12191997"/>
              <a:gd name="connsiteY0" fmla="*/ 0 h 238607"/>
              <a:gd name="connsiteX1" fmla="*/ 12191997 w 12191997"/>
              <a:gd name="connsiteY1" fmla="*/ 0 h 238607"/>
              <a:gd name="connsiteX2" fmla="*/ 12191997 w 12191997"/>
              <a:gd name="connsiteY2" fmla="*/ 238607 h 238607"/>
              <a:gd name="connsiteX3" fmla="*/ 0 w 12191997"/>
              <a:gd name="connsiteY3" fmla="*/ 238607 h 238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7" h="238607">
                <a:moveTo>
                  <a:pt x="0" y="0"/>
                </a:moveTo>
                <a:lnTo>
                  <a:pt x="12191997" y="0"/>
                </a:lnTo>
                <a:lnTo>
                  <a:pt x="12191997" y="238607"/>
                </a:lnTo>
                <a:lnTo>
                  <a:pt x="0" y="2386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EDED49B-ED9B-DEDA-AA4E-15548D7E2317}"/>
              </a:ext>
            </a:extLst>
          </p:cNvPr>
          <p:cNvSpPr/>
          <p:nvPr userDrawn="1"/>
        </p:nvSpPr>
        <p:spPr>
          <a:xfrm flipH="1">
            <a:off x="11587072" y="4536017"/>
            <a:ext cx="604929" cy="1326075"/>
          </a:xfrm>
          <a:custGeom>
            <a:avLst/>
            <a:gdLst>
              <a:gd name="connsiteX0" fmla="*/ 248890 w 604929"/>
              <a:gd name="connsiteY0" fmla="*/ 247 h 1326075"/>
              <a:gd name="connsiteX1" fmla="*/ 243114 w 604929"/>
              <a:gd name="connsiteY1" fmla="*/ 1044 h 1326075"/>
              <a:gd name="connsiteX2" fmla="*/ 77740 w 604929"/>
              <a:gd name="connsiteY2" fmla="*/ 48116 h 1326075"/>
              <a:gd name="connsiteX3" fmla="*/ 0 w 604929"/>
              <a:gd name="connsiteY3" fmla="*/ 70255 h 1326075"/>
              <a:gd name="connsiteX4" fmla="*/ 0 w 604929"/>
              <a:gd name="connsiteY4" fmla="*/ 121367 h 1326075"/>
              <a:gd name="connsiteX5" fmla="*/ 14361 w 604929"/>
              <a:gd name="connsiteY5" fmla="*/ 171929 h 1326075"/>
              <a:gd name="connsiteX6" fmla="*/ 186907 w 604929"/>
              <a:gd name="connsiteY6" fmla="*/ 779559 h 1326075"/>
              <a:gd name="connsiteX7" fmla="*/ 336616 w 604929"/>
              <a:gd name="connsiteY7" fmla="*/ 1306749 h 1326075"/>
              <a:gd name="connsiteX8" fmla="*/ 342429 w 604929"/>
              <a:gd name="connsiteY8" fmla="*/ 1326075 h 1326075"/>
              <a:gd name="connsiteX9" fmla="*/ 604929 w 604929"/>
              <a:gd name="connsiteY9" fmla="*/ 1251448 h 1326075"/>
              <a:gd name="connsiteX10" fmla="*/ 604891 w 604929"/>
              <a:gd name="connsiteY10" fmla="*/ 1251372 h 1326075"/>
              <a:gd name="connsiteX11" fmla="*/ 603608 w 604929"/>
              <a:gd name="connsiteY11" fmla="*/ 1246125 h 1326075"/>
              <a:gd name="connsiteX12" fmla="*/ 483833 w 604929"/>
              <a:gd name="connsiteY12" fmla="*/ 824291 h 1326075"/>
              <a:gd name="connsiteX13" fmla="*/ 350281 w 604929"/>
              <a:gd name="connsiteY13" fmla="*/ 354215 h 1326075"/>
              <a:gd name="connsiteX14" fmla="*/ 251268 w 604929"/>
              <a:gd name="connsiteY14" fmla="*/ 5536 h 1326075"/>
              <a:gd name="connsiteX15" fmla="*/ 248890 w 604929"/>
              <a:gd name="connsiteY15" fmla="*/ 247 h 132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4929" h="1326075">
                <a:moveTo>
                  <a:pt x="248890" y="247"/>
                </a:moveTo>
                <a:cubicBezTo>
                  <a:pt x="247871" y="-315"/>
                  <a:pt x="246285" y="138"/>
                  <a:pt x="243114" y="1044"/>
                </a:cubicBezTo>
                <a:cubicBezTo>
                  <a:pt x="188002" y="16747"/>
                  <a:pt x="132852" y="32413"/>
                  <a:pt x="77740" y="48116"/>
                </a:cubicBezTo>
                <a:lnTo>
                  <a:pt x="0" y="70255"/>
                </a:lnTo>
                <a:lnTo>
                  <a:pt x="0" y="121367"/>
                </a:lnTo>
                <a:lnTo>
                  <a:pt x="14361" y="171929"/>
                </a:lnTo>
                <a:cubicBezTo>
                  <a:pt x="71889" y="374485"/>
                  <a:pt x="129417" y="577004"/>
                  <a:pt x="186907" y="779559"/>
                </a:cubicBezTo>
                <a:cubicBezTo>
                  <a:pt x="236810" y="955277"/>
                  <a:pt x="286675" y="1131031"/>
                  <a:pt x="336616" y="1306749"/>
                </a:cubicBezTo>
                <a:cubicBezTo>
                  <a:pt x="338390" y="1313128"/>
                  <a:pt x="339824" y="1319621"/>
                  <a:pt x="342429" y="1326075"/>
                </a:cubicBezTo>
                <a:cubicBezTo>
                  <a:pt x="430005" y="1301200"/>
                  <a:pt x="517429" y="1276324"/>
                  <a:pt x="604929" y="1251448"/>
                </a:cubicBezTo>
                <a:lnTo>
                  <a:pt x="604891" y="1251372"/>
                </a:lnTo>
                <a:cubicBezTo>
                  <a:pt x="604363" y="1249258"/>
                  <a:pt x="604061" y="1247673"/>
                  <a:pt x="603608" y="1246125"/>
                </a:cubicBezTo>
                <a:cubicBezTo>
                  <a:pt x="563670" y="1105514"/>
                  <a:pt x="523771" y="964902"/>
                  <a:pt x="483833" y="824291"/>
                </a:cubicBezTo>
                <a:cubicBezTo>
                  <a:pt x="439328" y="667599"/>
                  <a:pt x="394786" y="510907"/>
                  <a:pt x="350281" y="354215"/>
                </a:cubicBezTo>
                <a:cubicBezTo>
                  <a:pt x="317251" y="237988"/>
                  <a:pt x="284259" y="121762"/>
                  <a:pt x="251268" y="5536"/>
                </a:cubicBezTo>
                <a:cubicBezTo>
                  <a:pt x="250362" y="2384"/>
                  <a:pt x="249909" y="808"/>
                  <a:pt x="248890" y="247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CA1019F-0504-A8EB-DA2D-7315D91C76AA}"/>
              </a:ext>
            </a:extLst>
          </p:cNvPr>
          <p:cNvSpPr/>
          <p:nvPr userDrawn="1"/>
        </p:nvSpPr>
        <p:spPr>
          <a:xfrm flipH="1">
            <a:off x="12050143" y="5418011"/>
            <a:ext cx="141857" cy="541316"/>
          </a:xfrm>
          <a:custGeom>
            <a:avLst/>
            <a:gdLst>
              <a:gd name="connsiteX0" fmla="*/ 0 w 141857"/>
              <a:gd name="connsiteY0" fmla="*/ 0 h 541316"/>
              <a:gd name="connsiteX1" fmla="*/ 0 w 141857"/>
              <a:gd name="connsiteY1" fmla="*/ 541316 h 541316"/>
              <a:gd name="connsiteX2" fmla="*/ 134776 w 141857"/>
              <a:gd name="connsiteY2" fmla="*/ 503006 h 541316"/>
              <a:gd name="connsiteX3" fmla="*/ 140099 w 141857"/>
              <a:gd name="connsiteY3" fmla="*/ 493531 h 541316"/>
              <a:gd name="connsiteX4" fmla="*/ 77965 w 141857"/>
              <a:gd name="connsiteY4" fmla="*/ 274555 h 541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857" h="541316">
                <a:moveTo>
                  <a:pt x="0" y="0"/>
                </a:moveTo>
                <a:lnTo>
                  <a:pt x="0" y="541316"/>
                </a:lnTo>
                <a:lnTo>
                  <a:pt x="134776" y="503006"/>
                </a:lnTo>
                <a:cubicBezTo>
                  <a:pt x="143874" y="500401"/>
                  <a:pt x="142439" y="501798"/>
                  <a:pt x="140099" y="493531"/>
                </a:cubicBezTo>
                <a:cubicBezTo>
                  <a:pt x="119451" y="420527"/>
                  <a:pt x="98689" y="347560"/>
                  <a:pt x="77965" y="274555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Title 32">
            <a:extLst>
              <a:ext uri="{FF2B5EF4-FFF2-40B4-BE49-F238E27FC236}">
                <a16:creationId xmlns:a16="http://schemas.microsoft.com/office/drawing/2014/main" id="{B64B63A3-36B1-BD7F-E9EB-9DB4223A5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743" y="948097"/>
            <a:ext cx="10682514" cy="830997"/>
          </a:xfrm>
        </p:spPr>
        <p:txBody>
          <a:bodyPr wrap="square" anchor="t">
            <a:spAutoFit/>
          </a:bodyPr>
          <a:lstStyle>
            <a:lvl1pPr algn="ctr">
              <a:lnSpc>
                <a:spcPct val="100000"/>
              </a:lnSpc>
              <a:defRPr sz="4800" b="1"/>
            </a:lvl1pPr>
          </a:lstStyle>
          <a:p>
            <a:endParaRPr lang="en-US"/>
          </a:p>
        </p:txBody>
      </p:sp>
      <p:sp>
        <p:nvSpPr>
          <p:cNvPr id="24" name="Text Placeholder 62">
            <a:extLst>
              <a:ext uri="{FF2B5EF4-FFF2-40B4-BE49-F238E27FC236}">
                <a16:creationId xmlns:a16="http://schemas.microsoft.com/office/drawing/2014/main" id="{90577FAD-BBFA-A8A4-1024-A2DAB48364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4542" y="3000326"/>
            <a:ext cx="2775728" cy="401520"/>
          </a:xfrm>
        </p:spPr>
        <p:txBody>
          <a:bodyPr wrap="square">
            <a:spAutoFit/>
          </a:bodyPr>
          <a:lstStyle>
            <a:lvl1pPr marL="0" indent="0" algn="ctr">
              <a:lnSpc>
                <a:spcPct val="14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5" name="Text Placeholder 62">
            <a:extLst>
              <a:ext uri="{FF2B5EF4-FFF2-40B4-BE49-F238E27FC236}">
                <a16:creationId xmlns:a16="http://schemas.microsoft.com/office/drawing/2014/main" id="{4E8831B1-5608-8AF9-EAF7-BBAC1F1AF7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18538" y="3000326"/>
            <a:ext cx="2775728" cy="401520"/>
          </a:xfrm>
        </p:spPr>
        <p:txBody>
          <a:bodyPr wrap="square">
            <a:spAutoFit/>
          </a:bodyPr>
          <a:lstStyle>
            <a:lvl1pPr marL="0" indent="0" algn="ctr">
              <a:lnSpc>
                <a:spcPct val="14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6" name="Text Placeholder 62">
            <a:extLst>
              <a:ext uri="{FF2B5EF4-FFF2-40B4-BE49-F238E27FC236}">
                <a16:creationId xmlns:a16="http://schemas.microsoft.com/office/drawing/2014/main" id="{CD398AA4-3C57-62C6-FB6F-AD1C2E1E3B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162534" y="3000326"/>
            <a:ext cx="2775728" cy="401520"/>
          </a:xfrm>
        </p:spPr>
        <p:txBody>
          <a:bodyPr wrap="square">
            <a:spAutoFit/>
          </a:bodyPr>
          <a:lstStyle>
            <a:lvl1pPr marL="0" indent="0" algn="ctr">
              <a:lnSpc>
                <a:spcPct val="14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9DBA798-B0E3-D0C6-41C4-27DCCF1631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7324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_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DC23B15-6BBB-473A-119F-58418016982C}"/>
              </a:ext>
            </a:extLst>
          </p:cNvPr>
          <p:cNvSpPr/>
          <p:nvPr userDrawn="1"/>
        </p:nvSpPr>
        <p:spPr>
          <a:xfrm>
            <a:off x="7632699" y="0"/>
            <a:ext cx="4559301" cy="6858000"/>
          </a:xfrm>
          <a:custGeom>
            <a:avLst/>
            <a:gdLst>
              <a:gd name="connsiteX0" fmla="*/ 4190907 w 4559301"/>
              <a:gd name="connsiteY0" fmla="*/ 0 h 6858000"/>
              <a:gd name="connsiteX1" fmla="*/ 4559301 w 4559301"/>
              <a:gd name="connsiteY1" fmla="*/ 0 h 6858000"/>
              <a:gd name="connsiteX2" fmla="*/ 4559301 w 4559301"/>
              <a:gd name="connsiteY2" fmla="*/ 2407995 h 6858000"/>
              <a:gd name="connsiteX3" fmla="*/ 4309229 w 4559301"/>
              <a:gd name="connsiteY3" fmla="*/ 2562245 h 6858000"/>
              <a:gd name="connsiteX4" fmla="*/ 3967821 w 4559301"/>
              <a:gd name="connsiteY4" fmla="*/ 2823783 h 6858000"/>
              <a:gd name="connsiteX5" fmla="*/ 3227457 w 4559301"/>
              <a:gd name="connsiteY5" fmla="*/ 3648816 h 6858000"/>
              <a:gd name="connsiteX6" fmla="*/ 2709990 w 4559301"/>
              <a:gd name="connsiteY6" fmla="*/ 4644764 h 6858000"/>
              <a:gd name="connsiteX7" fmla="*/ 2438261 w 4559301"/>
              <a:gd name="connsiteY7" fmla="*/ 5603299 h 6858000"/>
              <a:gd name="connsiteX8" fmla="*/ 2355362 w 4559301"/>
              <a:gd name="connsiteY8" fmla="*/ 6159160 h 6858000"/>
              <a:gd name="connsiteX9" fmla="*/ 2322282 w 4559301"/>
              <a:gd name="connsiteY9" fmla="*/ 6734322 h 6858000"/>
              <a:gd name="connsiteX10" fmla="*/ 2324856 w 4559301"/>
              <a:gd name="connsiteY10" fmla="*/ 6858000 h 6858000"/>
              <a:gd name="connsiteX11" fmla="*/ 2603 w 4559301"/>
              <a:gd name="connsiteY11" fmla="*/ 6858000 h 6858000"/>
              <a:gd name="connsiteX12" fmla="*/ 575 w 4559301"/>
              <a:gd name="connsiteY12" fmla="*/ 6693759 h 6858000"/>
              <a:gd name="connsiteX13" fmla="*/ 13570 w 4559301"/>
              <a:gd name="connsiteY13" fmla="*/ 6261946 h 6858000"/>
              <a:gd name="connsiteX14" fmla="*/ 54921 w 4559301"/>
              <a:gd name="connsiteY14" fmla="*/ 5814381 h 6858000"/>
              <a:gd name="connsiteX15" fmla="*/ 160263 w 4559301"/>
              <a:gd name="connsiteY15" fmla="*/ 5155930 h 6858000"/>
              <a:gd name="connsiteX16" fmla="*/ 499927 w 4559301"/>
              <a:gd name="connsiteY16" fmla="*/ 3947325 h 6858000"/>
              <a:gd name="connsiteX17" fmla="*/ 1339530 w 4559301"/>
              <a:gd name="connsiteY17" fmla="*/ 2310452 h 6858000"/>
              <a:gd name="connsiteX18" fmla="*/ 2175196 w 4559301"/>
              <a:gd name="connsiteY18" fmla="*/ 1321790 h 6858000"/>
              <a:gd name="connsiteX19" fmla="*/ 3468271 w 4559301"/>
              <a:gd name="connsiteY19" fmla="*/ 354395 h 6858000"/>
              <a:gd name="connsiteX20" fmla="*/ 3859448 w 4559301"/>
              <a:gd name="connsiteY20" fmla="*/ 14826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559301" h="6858000">
                <a:moveTo>
                  <a:pt x="4190907" y="0"/>
                </a:moveTo>
                <a:lnTo>
                  <a:pt x="4559301" y="0"/>
                </a:lnTo>
                <a:lnTo>
                  <a:pt x="4559301" y="2407995"/>
                </a:lnTo>
                <a:lnTo>
                  <a:pt x="4309229" y="2562245"/>
                </a:lnTo>
                <a:cubicBezTo>
                  <a:pt x="4191259" y="2643370"/>
                  <a:pt x="4077397" y="2730451"/>
                  <a:pt x="3967821" y="2823783"/>
                </a:cubicBezTo>
                <a:cubicBezTo>
                  <a:pt x="3684079" y="3065582"/>
                  <a:pt x="3438145" y="3341448"/>
                  <a:pt x="3227457" y="3648816"/>
                </a:cubicBezTo>
                <a:cubicBezTo>
                  <a:pt x="3014405" y="3959730"/>
                  <a:pt x="2844475" y="4293090"/>
                  <a:pt x="2709990" y="4644764"/>
                </a:cubicBezTo>
                <a:cubicBezTo>
                  <a:pt x="2590861" y="4956071"/>
                  <a:pt x="2501663" y="5276041"/>
                  <a:pt x="2438261" y="5603299"/>
                </a:cubicBezTo>
                <a:cubicBezTo>
                  <a:pt x="2402619" y="5787403"/>
                  <a:pt x="2374857" y="5972693"/>
                  <a:pt x="2355362" y="6159160"/>
                </a:cubicBezTo>
                <a:cubicBezTo>
                  <a:pt x="2335279" y="6350356"/>
                  <a:pt x="2322086" y="6542141"/>
                  <a:pt x="2322282" y="6734322"/>
                </a:cubicBezTo>
                <a:lnTo>
                  <a:pt x="2324856" y="6858000"/>
                </a:lnTo>
                <a:lnTo>
                  <a:pt x="2603" y="6858000"/>
                </a:lnTo>
                <a:lnTo>
                  <a:pt x="575" y="6693759"/>
                </a:lnTo>
                <a:cubicBezTo>
                  <a:pt x="-1987" y="6557697"/>
                  <a:pt x="4315" y="6409624"/>
                  <a:pt x="13570" y="6261946"/>
                </a:cubicBezTo>
                <a:cubicBezTo>
                  <a:pt x="23021" y="6112494"/>
                  <a:pt x="37002" y="5963241"/>
                  <a:pt x="54921" y="5814381"/>
                </a:cubicBezTo>
                <a:cubicBezTo>
                  <a:pt x="81501" y="5593452"/>
                  <a:pt x="116552" y="5374101"/>
                  <a:pt x="160263" y="5155930"/>
                </a:cubicBezTo>
                <a:cubicBezTo>
                  <a:pt x="242767" y="4744397"/>
                  <a:pt x="355593" y="4341530"/>
                  <a:pt x="499927" y="3947325"/>
                </a:cubicBezTo>
                <a:cubicBezTo>
                  <a:pt x="712386" y="3367045"/>
                  <a:pt x="989039" y="2819648"/>
                  <a:pt x="1339530" y="2310452"/>
                </a:cubicBezTo>
                <a:cubicBezTo>
                  <a:pt x="1585268" y="1953265"/>
                  <a:pt x="1863691" y="1623449"/>
                  <a:pt x="2175196" y="1321790"/>
                </a:cubicBezTo>
                <a:cubicBezTo>
                  <a:pt x="2565068" y="944323"/>
                  <a:pt x="2997077" y="623369"/>
                  <a:pt x="3468271" y="354395"/>
                </a:cubicBezTo>
                <a:cubicBezTo>
                  <a:pt x="3596456" y="281245"/>
                  <a:pt x="3726906" y="212623"/>
                  <a:pt x="3859448" y="14826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6" name="Picture 5" descr="iMac.png">
            <a:extLst>
              <a:ext uri="{FF2B5EF4-FFF2-40B4-BE49-F238E27FC236}">
                <a16:creationId xmlns:a16="http://schemas.microsoft.com/office/drawing/2014/main" id="{90AA4ADB-4EF6-0215-DC1D-8CBD54AC2A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57" y="-851188"/>
            <a:ext cx="11843843" cy="1038078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7EB3D79-B162-BC4D-6BB5-CF4C4133E5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90566D5-F93B-5313-1D87-8806DFDE1673}"/>
              </a:ext>
            </a:extLst>
          </p:cNvPr>
          <p:cNvGrpSpPr/>
          <p:nvPr userDrawn="1"/>
        </p:nvGrpSpPr>
        <p:grpSpPr>
          <a:xfrm flipH="1">
            <a:off x="0" y="4920908"/>
            <a:ext cx="965346" cy="1673529"/>
            <a:chOff x="11226654" y="968279"/>
            <a:chExt cx="965346" cy="1673529"/>
          </a:xfrm>
          <a:solidFill>
            <a:schemeClr val="accent3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FC74ED2-168F-5AE3-A9AF-A344EF3DF1F1}"/>
                </a:ext>
              </a:extLst>
            </p:cNvPr>
            <p:cNvSpPr/>
            <p:nvPr/>
          </p:nvSpPr>
          <p:spPr>
            <a:xfrm>
              <a:off x="11758502" y="968279"/>
              <a:ext cx="433498" cy="1523075"/>
            </a:xfrm>
            <a:custGeom>
              <a:avLst/>
              <a:gdLst>
                <a:gd name="connsiteX0" fmla="*/ 300740 w 433498"/>
                <a:gd name="connsiteY0" fmla="*/ 283 h 1523075"/>
                <a:gd name="connsiteX1" fmla="*/ 303471 w 433498"/>
                <a:gd name="connsiteY1" fmla="*/ 6358 h 1523075"/>
                <a:gd name="connsiteX2" fmla="*/ 417194 w 433498"/>
                <a:gd name="connsiteY2" fmla="*/ 406836 h 1523075"/>
                <a:gd name="connsiteX3" fmla="*/ 433498 w 433498"/>
                <a:gd name="connsiteY3" fmla="*/ 464223 h 1523075"/>
                <a:gd name="connsiteX4" fmla="*/ 433498 w 433498"/>
                <a:gd name="connsiteY4" fmla="*/ 1515876 h 1523075"/>
                <a:gd name="connsiteX5" fmla="*/ 408176 w 433498"/>
                <a:gd name="connsiteY5" fmla="*/ 1523075 h 1523075"/>
                <a:gd name="connsiteX6" fmla="*/ 401499 w 433498"/>
                <a:gd name="connsiteY6" fmla="*/ 1500876 h 1523075"/>
                <a:gd name="connsiteX7" fmla="*/ 229550 w 433498"/>
                <a:gd name="connsiteY7" fmla="*/ 895369 h 1523075"/>
                <a:gd name="connsiteX8" fmla="*/ 31370 w 433498"/>
                <a:gd name="connsiteY8" fmla="*/ 197471 h 1523075"/>
                <a:gd name="connsiteX9" fmla="*/ 1238 w 433498"/>
                <a:gd name="connsiteY9" fmla="*/ 91379 h 1523075"/>
                <a:gd name="connsiteX10" fmla="*/ 631 w 433498"/>
                <a:gd name="connsiteY10" fmla="*/ 89602 h 1523075"/>
                <a:gd name="connsiteX11" fmla="*/ 4143 w 433498"/>
                <a:gd name="connsiteY11" fmla="*/ 83749 h 1523075"/>
                <a:gd name="connsiteX12" fmla="*/ 104165 w 433498"/>
                <a:gd name="connsiteY12" fmla="*/ 55264 h 1523075"/>
                <a:gd name="connsiteX13" fmla="*/ 294107 w 433498"/>
                <a:gd name="connsiteY13" fmla="*/ 1199 h 1523075"/>
                <a:gd name="connsiteX14" fmla="*/ 300740 w 433498"/>
                <a:gd name="connsiteY14" fmla="*/ 283 h 152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3498" h="1523075">
                  <a:moveTo>
                    <a:pt x="300740" y="283"/>
                  </a:moveTo>
                  <a:cubicBezTo>
                    <a:pt x="301910" y="928"/>
                    <a:pt x="302431" y="2738"/>
                    <a:pt x="303471" y="6358"/>
                  </a:cubicBezTo>
                  <a:cubicBezTo>
                    <a:pt x="341364" y="139851"/>
                    <a:pt x="379257" y="273344"/>
                    <a:pt x="417194" y="406836"/>
                  </a:cubicBezTo>
                  <a:lnTo>
                    <a:pt x="433498" y="464223"/>
                  </a:lnTo>
                  <a:lnTo>
                    <a:pt x="433498" y="1515876"/>
                  </a:lnTo>
                  <a:lnTo>
                    <a:pt x="408176" y="1523075"/>
                  </a:lnTo>
                  <a:cubicBezTo>
                    <a:pt x="405184" y="1515661"/>
                    <a:pt x="403537" y="1508204"/>
                    <a:pt x="401499" y="1500876"/>
                  </a:cubicBezTo>
                  <a:cubicBezTo>
                    <a:pt x="344139" y="1299055"/>
                    <a:pt x="286866" y="1097191"/>
                    <a:pt x="229550" y="895369"/>
                  </a:cubicBezTo>
                  <a:cubicBezTo>
                    <a:pt x="163519" y="662722"/>
                    <a:pt x="97445" y="430118"/>
                    <a:pt x="31370" y="197471"/>
                  </a:cubicBezTo>
                  <a:cubicBezTo>
                    <a:pt x="21312" y="162093"/>
                    <a:pt x="11297" y="126758"/>
                    <a:pt x="1238" y="91379"/>
                  </a:cubicBezTo>
                  <a:cubicBezTo>
                    <a:pt x="1065" y="90772"/>
                    <a:pt x="804" y="90209"/>
                    <a:pt x="631" y="89602"/>
                  </a:cubicBezTo>
                  <a:cubicBezTo>
                    <a:pt x="-496" y="85179"/>
                    <a:pt x="-540" y="85093"/>
                    <a:pt x="4143" y="83749"/>
                  </a:cubicBezTo>
                  <a:cubicBezTo>
                    <a:pt x="37484" y="74254"/>
                    <a:pt x="70824" y="64759"/>
                    <a:pt x="104165" y="55264"/>
                  </a:cubicBezTo>
                  <a:cubicBezTo>
                    <a:pt x="167464" y="37228"/>
                    <a:pt x="230807" y="19235"/>
                    <a:pt x="294107" y="1199"/>
                  </a:cubicBezTo>
                  <a:cubicBezTo>
                    <a:pt x="297748" y="159"/>
                    <a:pt x="299569" y="-362"/>
                    <a:pt x="300740" y="28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3AF847E-E237-89AD-FF08-623481393349}"/>
                </a:ext>
              </a:extLst>
            </p:cNvPr>
            <p:cNvSpPr/>
            <p:nvPr/>
          </p:nvSpPr>
          <p:spPr>
            <a:xfrm>
              <a:off x="11226654" y="1119142"/>
              <a:ext cx="709656" cy="1522666"/>
            </a:xfrm>
            <a:custGeom>
              <a:avLst/>
              <a:gdLst>
                <a:gd name="connsiteX0" fmla="*/ 299702 w 709656"/>
                <a:gd name="connsiteY0" fmla="*/ 0 h 1522666"/>
                <a:gd name="connsiteX1" fmla="*/ 299702 w 709656"/>
                <a:gd name="connsiteY1" fmla="*/ 43 h 1522666"/>
                <a:gd name="connsiteX2" fmla="*/ 302737 w 709656"/>
                <a:gd name="connsiteY2" fmla="*/ 3468 h 1522666"/>
                <a:gd name="connsiteX3" fmla="*/ 312318 w 709656"/>
                <a:gd name="connsiteY3" fmla="*/ 36809 h 1522666"/>
                <a:gd name="connsiteX4" fmla="*/ 460942 w 709656"/>
                <a:gd name="connsiteY4" fmla="*/ 560070 h 1522666"/>
                <a:gd name="connsiteX5" fmla="*/ 636273 w 709656"/>
                <a:gd name="connsiteY5" fmla="*/ 1177500 h 1522666"/>
                <a:gd name="connsiteX6" fmla="*/ 707636 w 709656"/>
                <a:gd name="connsiteY6" fmla="*/ 1429007 h 1522666"/>
                <a:gd name="connsiteX7" fmla="*/ 701523 w 709656"/>
                <a:gd name="connsiteY7" fmla="*/ 1439890 h 1522666"/>
                <a:gd name="connsiteX8" fmla="*/ 413858 w 709656"/>
                <a:gd name="connsiteY8" fmla="*/ 1521659 h 1522666"/>
                <a:gd name="connsiteX9" fmla="*/ 412080 w 709656"/>
                <a:gd name="connsiteY9" fmla="*/ 1522222 h 1522666"/>
                <a:gd name="connsiteX10" fmla="*/ 406747 w 709656"/>
                <a:gd name="connsiteY10" fmla="*/ 1519317 h 1522666"/>
                <a:gd name="connsiteX11" fmla="*/ 398466 w 709656"/>
                <a:gd name="connsiteY11" fmla="*/ 1490096 h 1522666"/>
                <a:gd name="connsiteX12" fmla="*/ 181470 w 709656"/>
                <a:gd name="connsiteY12" fmla="*/ 726036 h 1522666"/>
                <a:gd name="connsiteX13" fmla="*/ 1457 w 709656"/>
                <a:gd name="connsiteY13" fmla="*/ 91914 h 1522666"/>
                <a:gd name="connsiteX14" fmla="*/ 6356 w 709656"/>
                <a:gd name="connsiteY14" fmla="*/ 83373 h 1522666"/>
                <a:gd name="connsiteX15" fmla="*/ 293979 w 709656"/>
                <a:gd name="connsiteY15" fmla="*/ 1517 h 1522666"/>
                <a:gd name="connsiteX16" fmla="*/ 299702 w 709656"/>
                <a:gd name="connsiteY16" fmla="*/ 0 h 1522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9656" h="1522666">
                  <a:moveTo>
                    <a:pt x="299702" y="0"/>
                  </a:moveTo>
                  <a:lnTo>
                    <a:pt x="299702" y="43"/>
                  </a:lnTo>
                  <a:cubicBezTo>
                    <a:pt x="302346" y="0"/>
                    <a:pt x="302303" y="1951"/>
                    <a:pt x="302737" y="3468"/>
                  </a:cubicBezTo>
                  <a:cubicBezTo>
                    <a:pt x="305945" y="14568"/>
                    <a:pt x="309153" y="25710"/>
                    <a:pt x="312318" y="36809"/>
                  </a:cubicBezTo>
                  <a:cubicBezTo>
                    <a:pt x="361874" y="211229"/>
                    <a:pt x="411386" y="385650"/>
                    <a:pt x="460942" y="560070"/>
                  </a:cubicBezTo>
                  <a:cubicBezTo>
                    <a:pt x="519386" y="765880"/>
                    <a:pt x="577829" y="971690"/>
                    <a:pt x="636273" y="1177500"/>
                  </a:cubicBezTo>
                  <a:cubicBezTo>
                    <a:pt x="660075" y="1261350"/>
                    <a:pt x="683921" y="1345157"/>
                    <a:pt x="707636" y="1429007"/>
                  </a:cubicBezTo>
                  <a:cubicBezTo>
                    <a:pt x="710325" y="1438502"/>
                    <a:pt x="711972" y="1436898"/>
                    <a:pt x="701523" y="1439890"/>
                  </a:cubicBezTo>
                  <a:cubicBezTo>
                    <a:pt x="605664" y="1467160"/>
                    <a:pt x="509761" y="1494431"/>
                    <a:pt x="413858" y="1521659"/>
                  </a:cubicBezTo>
                  <a:cubicBezTo>
                    <a:pt x="413251" y="1521832"/>
                    <a:pt x="412687" y="1522005"/>
                    <a:pt x="412080" y="1522222"/>
                  </a:cubicBezTo>
                  <a:cubicBezTo>
                    <a:pt x="409218" y="1523219"/>
                    <a:pt x="407614" y="1522656"/>
                    <a:pt x="406747" y="1519317"/>
                  </a:cubicBezTo>
                  <a:cubicBezTo>
                    <a:pt x="404189" y="1509519"/>
                    <a:pt x="401241" y="1499851"/>
                    <a:pt x="398466" y="1490096"/>
                  </a:cubicBezTo>
                  <a:cubicBezTo>
                    <a:pt x="326149" y="1235424"/>
                    <a:pt x="253788" y="980708"/>
                    <a:pt x="181470" y="726036"/>
                  </a:cubicBezTo>
                  <a:cubicBezTo>
                    <a:pt x="121466" y="514720"/>
                    <a:pt x="61418" y="303317"/>
                    <a:pt x="1457" y="91914"/>
                  </a:cubicBezTo>
                  <a:cubicBezTo>
                    <a:pt x="-754" y="84154"/>
                    <a:pt x="-1361" y="85584"/>
                    <a:pt x="6356" y="83373"/>
                  </a:cubicBezTo>
                  <a:cubicBezTo>
                    <a:pt x="102216" y="56059"/>
                    <a:pt x="198119" y="28788"/>
                    <a:pt x="293979" y="1517"/>
                  </a:cubicBezTo>
                  <a:cubicBezTo>
                    <a:pt x="295973" y="954"/>
                    <a:pt x="297967" y="477"/>
                    <a:pt x="299702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Media Placeholder 17">
            <a:extLst>
              <a:ext uri="{FF2B5EF4-FFF2-40B4-BE49-F238E27FC236}">
                <a16:creationId xmlns:a16="http://schemas.microsoft.com/office/drawing/2014/main" id="{5FB1766A-901E-4289-0C91-3559F9990B13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20877" y="659878"/>
            <a:ext cx="8618290" cy="4937733"/>
          </a:xfrm>
          <a:pattFill prst="pct5">
            <a:fgClr>
              <a:schemeClr val="accent5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F80225B-319F-3DF2-D649-3F9BBBA33F3A}"/>
              </a:ext>
            </a:extLst>
          </p:cNvPr>
          <p:cNvSpPr/>
          <p:nvPr userDrawn="1"/>
        </p:nvSpPr>
        <p:spPr>
          <a:xfrm>
            <a:off x="5110839" y="0"/>
            <a:ext cx="934481" cy="822844"/>
          </a:xfrm>
          <a:custGeom>
            <a:avLst/>
            <a:gdLst>
              <a:gd name="connsiteX0" fmla="*/ 270373 w 934481"/>
              <a:gd name="connsiteY0" fmla="*/ 0 h 822844"/>
              <a:gd name="connsiteX1" fmla="*/ 934481 w 934481"/>
              <a:gd name="connsiteY1" fmla="*/ 0 h 822844"/>
              <a:gd name="connsiteX2" fmla="*/ 905369 w 934481"/>
              <a:gd name="connsiteY2" fmla="*/ 11046 h 822844"/>
              <a:gd name="connsiteX3" fmla="*/ 833837 w 934481"/>
              <a:gd name="connsiteY3" fmla="*/ 45966 h 822844"/>
              <a:gd name="connsiteX4" fmla="*/ 707643 w 934481"/>
              <a:gd name="connsiteY4" fmla="*/ 132894 h 822844"/>
              <a:gd name="connsiteX5" fmla="*/ 575583 w 934481"/>
              <a:gd name="connsiteY5" fmla="*/ 280057 h 822844"/>
              <a:gd name="connsiteX6" fmla="*/ 483281 w 934481"/>
              <a:gd name="connsiteY6" fmla="*/ 457706 h 822844"/>
              <a:gd name="connsiteX7" fmla="*/ 434812 w 934481"/>
              <a:gd name="connsiteY7" fmla="*/ 628682 h 822844"/>
              <a:gd name="connsiteX8" fmla="*/ 420025 w 934481"/>
              <a:gd name="connsiteY8" fmla="*/ 727832 h 822844"/>
              <a:gd name="connsiteX9" fmla="*/ 414561 w 934481"/>
              <a:gd name="connsiteY9" fmla="*/ 822844 h 822844"/>
              <a:gd name="connsiteX10" fmla="*/ 0 w 934481"/>
              <a:gd name="connsiteY10" fmla="*/ 822844 h 822844"/>
              <a:gd name="connsiteX11" fmla="*/ 366 w 934481"/>
              <a:gd name="connsiteY11" fmla="*/ 785455 h 822844"/>
              <a:gd name="connsiteX12" fmla="*/ 2315 w 934481"/>
              <a:gd name="connsiteY12" fmla="*/ 746167 h 822844"/>
              <a:gd name="connsiteX13" fmla="*/ 9691 w 934481"/>
              <a:gd name="connsiteY13" fmla="*/ 666333 h 822844"/>
              <a:gd name="connsiteX14" fmla="*/ 28481 w 934481"/>
              <a:gd name="connsiteY14" fmla="*/ 548884 h 822844"/>
              <a:gd name="connsiteX15" fmla="*/ 89067 w 934481"/>
              <a:gd name="connsiteY15" fmla="*/ 333303 h 822844"/>
              <a:gd name="connsiteX16" fmla="*/ 238829 w 934481"/>
              <a:gd name="connsiteY16" fmla="*/ 41330 h 822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34481" h="822844">
                <a:moveTo>
                  <a:pt x="270373" y="0"/>
                </a:moveTo>
                <a:lnTo>
                  <a:pt x="934481" y="0"/>
                </a:lnTo>
                <a:lnTo>
                  <a:pt x="905369" y="11046"/>
                </a:lnTo>
                <a:cubicBezTo>
                  <a:pt x="881024" y="21521"/>
                  <a:pt x="857159" y="33112"/>
                  <a:pt x="833837" y="45966"/>
                </a:cubicBezTo>
                <a:cubicBezTo>
                  <a:pt x="788881" y="70763"/>
                  <a:pt x="746734" y="99598"/>
                  <a:pt x="707643" y="132894"/>
                </a:cubicBezTo>
                <a:cubicBezTo>
                  <a:pt x="657031" y="176025"/>
                  <a:pt x="613164" y="225231"/>
                  <a:pt x="575583" y="280057"/>
                </a:cubicBezTo>
                <a:cubicBezTo>
                  <a:pt x="537580" y="335515"/>
                  <a:pt x="507269" y="394978"/>
                  <a:pt x="483281" y="457706"/>
                </a:cubicBezTo>
                <a:cubicBezTo>
                  <a:pt x="462031" y="513235"/>
                  <a:pt x="446121" y="570309"/>
                  <a:pt x="434812" y="628682"/>
                </a:cubicBezTo>
                <a:cubicBezTo>
                  <a:pt x="428454" y="661521"/>
                  <a:pt x="423503" y="694572"/>
                  <a:pt x="420025" y="727832"/>
                </a:cubicBezTo>
                <a:lnTo>
                  <a:pt x="414561" y="822844"/>
                </a:lnTo>
                <a:lnTo>
                  <a:pt x="0" y="822844"/>
                </a:lnTo>
                <a:lnTo>
                  <a:pt x="366" y="785455"/>
                </a:lnTo>
                <a:cubicBezTo>
                  <a:pt x="796" y="772526"/>
                  <a:pt x="1489" y="759337"/>
                  <a:pt x="2315" y="746167"/>
                </a:cubicBezTo>
                <a:cubicBezTo>
                  <a:pt x="4001" y="719508"/>
                  <a:pt x="6495" y="692886"/>
                  <a:pt x="9691" y="666333"/>
                </a:cubicBezTo>
                <a:cubicBezTo>
                  <a:pt x="14432" y="626926"/>
                  <a:pt x="20684" y="587800"/>
                  <a:pt x="28481" y="548884"/>
                </a:cubicBezTo>
                <a:cubicBezTo>
                  <a:pt x="43197" y="475478"/>
                  <a:pt x="63322" y="403618"/>
                  <a:pt x="89067" y="333303"/>
                </a:cubicBezTo>
                <a:cubicBezTo>
                  <a:pt x="126964" y="229797"/>
                  <a:pt x="176311" y="132157"/>
                  <a:pt x="238829" y="41330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228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_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87BF421-397E-FBCC-2FCD-AA806CF7D839}"/>
              </a:ext>
            </a:extLst>
          </p:cNvPr>
          <p:cNvSpPr/>
          <p:nvPr userDrawn="1"/>
        </p:nvSpPr>
        <p:spPr>
          <a:xfrm>
            <a:off x="8479533" y="1602624"/>
            <a:ext cx="3127211" cy="3259701"/>
          </a:xfrm>
          <a:custGeom>
            <a:avLst/>
            <a:gdLst>
              <a:gd name="connsiteX0" fmla="*/ 2901811 w 3127211"/>
              <a:gd name="connsiteY0" fmla="*/ 2506815 h 3259701"/>
              <a:gd name="connsiteX1" fmla="*/ 2909326 w 3127211"/>
              <a:gd name="connsiteY1" fmla="*/ 2443757 h 3259701"/>
              <a:gd name="connsiteX2" fmla="*/ 2649576 w 3127211"/>
              <a:gd name="connsiteY2" fmla="*/ 476847 h 3259701"/>
              <a:gd name="connsiteX3" fmla="*/ 344711 w 3127211"/>
              <a:gd name="connsiteY3" fmla="*/ 476847 h 3259701"/>
              <a:gd name="connsiteX4" fmla="*/ -291 w 3127211"/>
              <a:gd name="connsiteY4" fmla="*/ 985191 h 3259701"/>
              <a:gd name="connsiteX5" fmla="*/ 683137 w 3127211"/>
              <a:gd name="connsiteY5" fmla="*/ 3041727 h 3259701"/>
              <a:gd name="connsiteX6" fmla="*/ 2311562 w 3127211"/>
              <a:gd name="connsiteY6" fmla="*/ 3041727 h 3259701"/>
              <a:gd name="connsiteX7" fmla="*/ 2374591 w 3127211"/>
              <a:gd name="connsiteY7" fmla="*/ 3034211 h 3259701"/>
              <a:gd name="connsiteX8" fmla="*/ 3087023 w 3127211"/>
              <a:gd name="connsiteY8" fmla="*/ 3245346 h 3259701"/>
              <a:gd name="connsiteX9" fmla="*/ 3112945 w 3127211"/>
              <a:gd name="connsiteY9" fmla="*/ 3231225 h 3259701"/>
              <a:gd name="connsiteX10" fmla="*/ 3112945 w 3127211"/>
              <a:gd name="connsiteY10" fmla="*/ 3219424 h 3259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27211" h="3259701">
                <a:moveTo>
                  <a:pt x="2901811" y="2506815"/>
                </a:moveTo>
                <a:cubicBezTo>
                  <a:pt x="2895557" y="2485649"/>
                  <a:pt x="2898288" y="2462868"/>
                  <a:pt x="2909326" y="2443757"/>
                </a:cubicBezTo>
                <a:cubicBezTo>
                  <a:pt x="3269241" y="1820540"/>
                  <a:pt x="3182668" y="1010027"/>
                  <a:pt x="2649576" y="476847"/>
                </a:cubicBezTo>
                <a:cubicBezTo>
                  <a:pt x="2013120" y="-159639"/>
                  <a:pt x="981196" y="-159639"/>
                  <a:pt x="344711" y="476847"/>
                </a:cubicBezTo>
                <a:cubicBezTo>
                  <a:pt x="198454" y="622824"/>
                  <a:pt x="81350" y="795351"/>
                  <a:pt x="-291" y="985191"/>
                </a:cubicBezTo>
                <a:cubicBezTo>
                  <a:pt x="686982" y="1421433"/>
                  <a:pt x="972595" y="2280914"/>
                  <a:pt x="683137" y="3041727"/>
                </a:cubicBezTo>
                <a:cubicBezTo>
                  <a:pt x="1185432" y="3331655"/>
                  <a:pt x="1809295" y="3331684"/>
                  <a:pt x="2311562" y="3041727"/>
                </a:cubicBezTo>
                <a:cubicBezTo>
                  <a:pt x="2330644" y="3030688"/>
                  <a:pt x="2353454" y="3027958"/>
                  <a:pt x="2374591" y="3034211"/>
                </a:cubicBezTo>
                <a:lnTo>
                  <a:pt x="3087023" y="3245346"/>
                </a:lnTo>
                <a:cubicBezTo>
                  <a:pt x="3098090" y="3248604"/>
                  <a:pt x="3109686" y="3242293"/>
                  <a:pt x="3112945" y="3231225"/>
                </a:cubicBezTo>
                <a:cubicBezTo>
                  <a:pt x="3114090" y="3227379"/>
                  <a:pt x="3114090" y="3223269"/>
                  <a:pt x="3112945" y="3219424"/>
                </a:cubicBezTo>
                <a:close/>
              </a:path>
            </a:pathLst>
          </a:custGeom>
          <a:solidFill>
            <a:schemeClr val="accent2">
              <a:alpha val="18000"/>
            </a:schemeClr>
          </a:solidFill>
          <a:ln w="293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BA94E3-BC58-0B45-8F42-63AFEF64617D}"/>
              </a:ext>
            </a:extLst>
          </p:cNvPr>
          <p:cNvSpPr/>
          <p:nvPr userDrawn="1"/>
        </p:nvSpPr>
        <p:spPr>
          <a:xfrm>
            <a:off x="5921364" y="2359796"/>
            <a:ext cx="3259710" cy="3259577"/>
          </a:xfrm>
          <a:custGeom>
            <a:avLst/>
            <a:gdLst>
              <a:gd name="connsiteX0" fmla="*/ 477181 w 3259710"/>
              <a:gd name="connsiteY0" fmla="*/ 476847 h 3259577"/>
              <a:gd name="connsiteX1" fmla="*/ 2782047 w 3259710"/>
              <a:gd name="connsiteY1" fmla="*/ 476847 h 3259577"/>
              <a:gd name="connsiteX2" fmla="*/ 2782370 w 3259710"/>
              <a:gd name="connsiteY2" fmla="*/ 2781361 h 3259577"/>
              <a:gd name="connsiteX3" fmla="*/ 815108 w 3259710"/>
              <a:gd name="connsiteY3" fmla="*/ 3041433 h 3259577"/>
              <a:gd name="connsiteX4" fmla="*/ 752049 w 3259710"/>
              <a:gd name="connsiteY4" fmla="*/ 3033918 h 3259577"/>
              <a:gd name="connsiteX5" fmla="*/ 39764 w 3259710"/>
              <a:gd name="connsiteY5" fmla="*/ 3245052 h 3259577"/>
              <a:gd name="connsiteX6" fmla="*/ 13865 w 3259710"/>
              <a:gd name="connsiteY6" fmla="*/ 3230990 h 3259577"/>
              <a:gd name="connsiteX7" fmla="*/ 13871 w 3259710"/>
              <a:gd name="connsiteY7" fmla="*/ 3219130 h 3259577"/>
              <a:gd name="connsiteX8" fmla="*/ 224712 w 3259710"/>
              <a:gd name="connsiteY8" fmla="*/ 2506727 h 3259577"/>
              <a:gd name="connsiteX9" fmla="*/ 217226 w 3259710"/>
              <a:gd name="connsiteY9" fmla="*/ 2443669 h 3259577"/>
              <a:gd name="connsiteX10" fmla="*/ 477181 w 3259710"/>
              <a:gd name="connsiteY10" fmla="*/ 476847 h 3259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9710" h="3259577">
                <a:moveTo>
                  <a:pt x="477181" y="476847"/>
                </a:moveTo>
                <a:cubicBezTo>
                  <a:pt x="1113667" y="-159639"/>
                  <a:pt x="2145590" y="-159639"/>
                  <a:pt x="2782047" y="476847"/>
                </a:cubicBezTo>
                <a:cubicBezTo>
                  <a:pt x="3418504" y="1113333"/>
                  <a:pt x="3418474" y="2144963"/>
                  <a:pt x="2782370" y="2781361"/>
                </a:cubicBezTo>
                <a:cubicBezTo>
                  <a:pt x="2249161" y="3314745"/>
                  <a:pt x="1438442" y="3401495"/>
                  <a:pt x="815108" y="3041433"/>
                </a:cubicBezTo>
                <a:cubicBezTo>
                  <a:pt x="796008" y="3030395"/>
                  <a:pt x="773210" y="3027665"/>
                  <a:pt x="752049" y="3033918"/>
                </a:cubicBezTo>
                <a:lnTo>
                  <a:pt x="39764" y="3245052"/>
                </a:lnTo>
                <a:cubicBezTo>
                  <a:pt x="28725" y="3248311"/>
                  <a:pt x="17129" y="3242029"/>
                  <a:pt x="13865" y="3230990"/>
                </a:cubicBezTo>
                <a:cubicBezTo>
                  <a:pt x="12720" y="3227115"/>
                  <a:pt x="12723" y="3223005"/>
                  <a:pt x="13871" y="3219130"/>
                </a:cubicBezTo>
                <a:lnTo>
                  <a:pt x="224712" y="2506727"/>
                </a:lnTo>
                <a:cubicBezTo>
                  <a:pt x="230985" y="2485561"/>
                  <a:pt x="228276" y="2462780"/>
                  <a:pt x="217226" y="2443669"/>
                </a:cubicBezTo>
                <a:cubicBezTo>
                  <a:pt x="-142601" y="1820452"/>
                  <a:pt x="-56028" y="1009938"/>
                  <a:pt x="477181" y="476847"/>
                </a:cubicBezTo>
                <a:close/>
              </a:path>
            </a:pathLst>
          </a:custGeom>
          <a:solidFill>
            <a:schemeClr val="accent1">
              <a:alpha val="5000"/>
            </a:schemeClr>
          </a:solidFill>
          <a:ln w="293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1D087A7-F896-0DB4-31B6-6937288AA0E4}"/>
              </a:ext>
            </a:extLst>
          </p:cNvPr>
          <p:cNvSpPr/>
          <p:nvPr userDrawn="1"/>
        </p:nvSpPr>
        <p:spPr>
          <a:xfrm>
            <a:off x="6056396" y="2528981"/>
            <a:ext cx="3015918" cy="3014890"/>
          </a:xfrm>
          <a:custGeom>
            <a:avLst/>
            <a:gdLst>
              <a:gd name="connsiteX0" fmla="*/ 1507077 w 3015918"/>
              <a:gd name="connsiteY0" fmla="*/ 3014373 h 3014890"/>
              <a:gd name="connsiteX1" fmla="*/ 754103 w 3015918"/>
              <a:gd name="connsiteY1" fmla="*/ 2813220 h 3014890"/>
              <a:gd name="connsiteX2" fmla="*/ 594783 w 3015918"/>
              <a:gd name="connsiteY2" fmla="*/ 2794314 h 3014890"/>
              <a:gd name="connsiteX3" fmla="*/ 62367 w 3015918"/>
              <a:gd name="connsiteY3" fmla="*/ 2952078 h 3014890"/>
              <a:gd name="connsiteX4" fmla="*/ 220190 w 3015918"/>
              <a:gd name="connsiteY4" fmla="*/ 2419603 h 3014890"/>
              <a:gd name="connsiteX5" fmla="*/ 201313 w 3015918"/>
              <a:gd name="connsiteY5" fmla="*/ 2260284 h 3014890"/>
              <a:gd name="connsiteX6" fmla="*/ 29165 w 3015918"/>
              <a:gd name="connsiteY6" fmla="*/ 1802493 h 3014890"/>
              <a:gd name="connsiteX7" fmla="*/ 441540 w 3015918"/>
              <a:gd name="connsiteY7" fmla="*/ 441714 h 3014890"/>
              <a:gd name="connsiteX8" fmla="*/ 2573377 w 3015918"/>
              <a:gd name="connsiteY8" fmla="*/ 440294 h 3014890"/>
              <a:gd name="connsiteX9" fmla="*/ 2574815 w 3015918"/>
              <a:gd name="connsiteY9" fmla="*/ 2572141 h 3014890"/>
              <a:gd name="connsiteX10" fmla="*/ 1507195 w 3015918"/>
              <a:gd name="connsiteY10" fmla="*/ 3014373 h 301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15918" h="3014890">
                <a:moveTo>
                  <a:pt x="1507077" y="3014373"/>
                </a:moveTo>
                <a:cubicBezTo>
                  <a:pt x="1242792" y="3014491"/>
                  <a:pt x="983119" y="2945120"/>
                  <a:pt x="754103" y="2813220"/>
                </a:cubicBezTo>
                <a:cubicBezTo>
                  <a:pt x="705843" y="2785302"/>
                  <a:pt x="648233" y="2778491"/>
                  <a:pt x="594783" y="2794314"/>
                </a:cubicBezTo>
                <a:lnTo>
                  <a:pt x="62367" y="2952078"/>
                </a:lnTo>
                <a:lnTo>
                  <a:pt x="220190" y="2419603"/>
                </a:lnTo>
                <a:cubicBezTo>
                  <a:pt x="235910" y="2366145"/>
                  <a:pt x="229091" y="2308576"/>
                  <a:pt x="201313" y="2260284"/>
                </a:cubicBezTo>
                <a:cubicBezTo>
                  <a:pt x="119226" y="2118167"/>
                  <a:pt x="61067" y="1963486"/>
                  <a:pt x="29165" y="1802493"/>
                </a:cubicBezTo>
                <a:cubicBezTo>
                  <a:pt x="-70038" y="1308446"/>
                  <a:pt x="84781" y="797578"/>
                  <a:pt x="441540" y="441714"/>
                </a:cubicBezTo>
                <a:cubicBezTo>
                  <a:pt x="1029843" y="-147372"/>
                  <a:pt x="1984302" y="-148009"/>
                  <a:pt x="2573377" y="440294"/>
                </a:cubicBezTo>
                <a:cubicBezTo>
                  <a:pt x="3162481" y="1028587"/>
                  <a:pt x="3163127" y="1983067"/>
                  <a:pt x="2574815" y="2572141"/>
                </a:cubicBezTo>
                <a:cubicBezTo>
                  <a:pt x="2291816" y="2855523"/>
                  <a:pt x="1907681" y="3014637"/>
                  <a:pt x="1507195" y="3014373"/>
                </a:cubicBezTo>
                <a:close/>
              </a:path>
            </a:pathLst>
          </a:custGeom>
          <a:solidFill>
            <a:schemeClr val="accent1">
              <a:alpha val="23000"/>
            </a:schemeClr>
          </a:solidFill>
          <a:ln w="293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FF2D28F-B09A-B75E-2BD4-AA8A4C0D9DA1}"/>
              </a:ext>
            </a:extLst>
          </p:cNvPr>
          <p:cNvSpPr/>
          <p:nvPr userDrawn="1"/>
        </p:nvSpPr>
        <p:spPr>
          <a:xfrm>
            <a:off x="6043637" y="2481708"/>
            <a:ext cx="3015977" cy="3014890"/>
          </a:xfrm>
          <a:custGeom>
            <a:avLst/>
            <a:gdLst>
              <a:gd name="connsiteX0" fmla="*/ 1507136 w 3015977"/>
              <a:gd name="connsiteY0" fmla="*/ 3014373 h 3014890"/>
              <a:gd name="connsiteX1" fmla="*/ 754162 w 3015977"/>
              <a:gd name="connsiteY1" fmla="*/ 2813220 h 3014890"/>
              <a:gd name="connsiteX2" fmla="*/ 594842 w 3015977"/>
              <a:gd name="connsiteY2" fmla="*/ 2794314 h 3014890"/>
              <a:gd name="connsiteX3" fmla="*/ 62426 w 3015977"/>
              <a:gd name="connsiteY3" fmla="*/ 2952078 h 3014890"/>
              <a:gd name="connsiteX4" fmla="*/ 220190 w 3015977"/>
              <a:gd name="connsiteY4" fmla="*/ 2419662 h 3014890"/>
              <a:gd name="connsiteX5" fmla="*/ 201313 w 3015977"/>
              <a:gd name="connsiteY5" fmla="*/ 2260343 h 3014890"/>
              <a:gd name="connsiteX6" fmla="*/ 29165 w 3015977"/>
              <a:gd name="connsiteY6" fmla="*/ 1802552 h 3014890"/>
              <a:gd name="connsiteX7" fmla="*/ 441599 w 3015977"/>
              <a:gd name="connsiteY7" fmla="*/ 441714 h 3014890"/>
              <a:gd name="connsiteX8" fmla="*/ 2573436 w 3015977"/>
              <a:gd name="connsiteY8" fmla="*/ 440294 h 3014890"/>
              <a:gd name="connsiteX9" fmla="*/ 2574874 w 3015977"/>
              <a:gd name="connsiteY9" fmla="*/ 2572142 h 3014890"/>
              <a:gd name="connsiteX10" fmla="*/ 1507253 w 3015977"/>
              <a:gd name="connsiteY10" fmla="*/ 3014373 h 301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15977" h="3014890">
                <a:moveTo>
                  <a:pt x="1507136" y="3014373"/>
                </a:moveTo>
                <a:cubicBezTo>
                  <a:pt x="1242851" y="3014491"/>
                  <a:pt x="983178" y="2945120"/>
                  <a:pt x="754162" y="2813220"/>
                </a:cubicBezTo>
                <a:cubicBezTo>
                  <a:pt x="705902" y="2785302"/>
                  <a:pt x="648292" y="2778491"/>
                  <a:pt x="594842" y="2794314"/>
                </a:cubicBezTo>
                <a:lnTo>
                  <a:pt x="62426" y="2952078"/>
                </a:lnTo>
                <a:lnTo>
                  <a:pt x="220190" y="2419662"/>
                </a:lnTo>
                <a:cubicBezTo>
                  <a:pt x="235910" y="2366203"/>
                  <a:pt x="229091" y="2308634"/>
                  <a:pt x="201313" y="2260343"/>
                </a:cubicBezTo>
                <a:cubicBezTo>
                  <a:pt x="119226" y="2118226"/>
                  <a:pt x="61067" y="1963544"/>
                  <a:pt x="29165" y="1802552"/>
                </a:cubicBezTo>
                <a:cubicBezTo>
                  <a:pt x="-70044" y="1308475"/>
                  <a:pt x="84799" y="797578"/>
                  <a:pt x="441599" y="441714"/>
                </a:cubicBezTo>
                <a:cubicBezTo>
                  <a:pt x="1029902" y="-147372"/>
                  <a:pt x="1984361" y="-148009"/>
                  <a:pt x="2573436" y="440294"/>
                </a:cubicBezTo>
                <a:cubicBezTo>
                  <a:pt x="3162540" y="1028587"/>
                  <a:pt x="3163186" y="1983067"/>
                  <a:pt x="2574874" y="2572142"/>
                </a:cubicBezTo>
                <a:cubicBezTo>
                  <a:pt x="2291874" y="2855523"/>
                  <a:pt x="1907740" y="3014637"/>
                  <a:pt x="1507253" y="3014373"/>
                </a:cubicBezTo>
                <a:close/>
              </a:path>
            </a:pathLst>
          </a:custGeom>
          <a:solidFill>
            <a:schemeClr val="accent1"/>
          </a:solidFill>
          <a:ln w="293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D51D3B3-B724-834B-6EE8-DCD8C2BF5CFA}"/>
              </a:ext>
            </a:extLst>
          </p:cNvPr>
          <p:cNvSpPr/>
          <p:nvPr userDrawn="1"/>
        </p:nvSpPr>
        <p:spPr>
          <a:xfrm>
            <a:off x="9420956" y="2590387"/>
            <a:ext cx="1203660" cy="1341740"/>
          </a:xfrm>
          <a:custGeom>
            <a:avLst/>
            <a:gdLst>
              <a:gd name="connsiteX0" fmla="*/ 922864 w 1203660"/>
              <a:gd name="connsiteY0" fmla="*/ 1171996 h 1341740"/>
              <a:gd name="connsiteX1" fmla="*/ 860892 w 1203660"/>
              <a:gd name="connsiteY1" fmla="*/ 1009183 h 1341740"/>
              <a:gd name="connsiteX2" fmla="*/ 333467 w 1203660"/>
              <a:gd name="connsiteY2" fmla="*/ 1009183 h 1341740"/>
              <a:gd name="connsiteX3" fmla="*/ 271524 w 1203660"/>
              <a:gd name="connsiteY3" fmla="*/ 1175548 h 1341740"/>
              <a:gd name="connsiteX4" fmla="*/ 209551 w 1203660"/>
              <a:gd name="connsiteY4" fmla="*/ 1306978 h 1341740"/>
              <a:gd name="connsiteX5" fmla="*/ 125473 w 1203660"/>
              <a:gd name="connsiteY5" fmla="*/ 1341033 h 1341740"/>
              <a:gd name="connsiteX6" fmla="*/ 37873 w 1203660"/>
              <a:gd name="connsiteY6" fmla="*/ 1304747 h 1341740"/>
              <a:gd name="connsiteX7" fmla="*/ -291 w 1203660"/>
              <a:gd name="connsiteY7" fmla="*/ 1222548 h 1341740"/>
              <a:gd name="connsiteX8" fmla="*/ 8516 w 1203660"/>
              <a:gd name="connsiteY8" fmla="*/ 1167680 h 1341740"/>
              <a:gd name="connsiteX9" fmla="*/ 37873 w 1203660"/>
              <a:gd name="connsiteY9" fmla="*/ 1088916 h 1341740"/>
              <a:gd name="connsiteX10" fmla="*/ 369605 w 1203660"/>
              <a:gd name="connsiteY10" fmla="*/ 246374 h 1341740"/>
              <a:gd name="connsiteX11" fmla="*/ 403659 w 1203660"/>
              <a:gd name="connsiteY11" fmla="*/ 159213 h 1341740"/>
              <a:gd name="connsiteX12" fmla="*/ 446138 w 1203660"/>
              <a:gd name="connsiteY12" fmla="*/ 74695 h 1341740"/>
              <a:gd name="connsiteX13" fmla="*/ 505439 w 1203660"/>
              <a:gd name="connsiteY13" fmla="*/ 20267 h 1341740"/>
              <a:gd name="connsiteX14" fmla="*/ 596152 w 1203660"/>
              <a:gd name="connsiteY14" fmla="*/ -517 h 1341740"/>
              <a:gd name="connsiteX15" fmla="*/ 687745 w 1203660"/>
              <a:gd name="connsiteY15" fmla="*/ 20267 h 1341740"/>
              <a:gd name="connsiteX16" fmla="*/ 747046 w 1203660"/>
              <a:gd name="connsiteY16" fmla="*/ 73814 h 1341740"/>
              <a:gd name="connsiteX17" fmla="*/ 785210 w 1203660"/>
              <a:gd name="connsiteY17" fmla="*/ 144271 h 1341740"/>
              <a:gd name="connsiteX18" fmla="*/ 824607 w 1203660"/>
              <a:gd name="connsiteY18" fmla="*/ 244730 h 1341740"/>
              <a:gd name="connsiteX19" fmla="*/ 1163532 w 1203660"/>
              <a:gd name="connsiteY19" fmla="*/ 1081929 h 1341740"/>
              <a:gd name="connsiteX20" fmla="*/ 1203369 w 1203660"/>
              <a:gd name="connsiteY20" fmla="*/ 1220845 h 1341740"/>
              <a:gd name="connsiteX21" fmla="*/ 1165763 w 1203660"/>
              <a:gd name="connsiteY21" fmla="*/ 1303603 h 1341740"/>
              <a:gd name="connsiteX22" fmla="*/ 1075050 w 1203660"/>
              <a:gd name="connsiteY22" fmla="*/ 1341209 h 1341740"/>
              <a:gd name="connsiteX23" fmla="*/ 1021944 w 1203660"/>
              <a:gd name="connsiteY23" fmla="*/ 1330141 h 1341740"/>
              <a:gd name="connsiteX24" fmla="*/ 984778 w 1203660"/>
              <a:gd name="connsiteY24" fmla="*/ 1300050 h 1341740"/>
              <a:gd name="connsiteX25" fmla="*/ 952485 w 1203660"/>
              <a:gd name="connsiteY25" fmla="*/ 1241659 h 1341740"/>
              <a:gd name="connsiteX26" fmla="*/ 922864 w 1203660"/>
              <a:gd name="connsiteY26" fmla="*/ 1171996 h 1341740"/>
              <a:gd name="connsiteX27" fmla="*/ 402514 w 1203660"/>
              <a:gd name="connsiteY27" fmla="*/ 811816 h 1341740"/>
              <a:gd name="connsiteX28" fmla="*/ 790025 w 1203660"/>
              <a:gd name="connsiteY28" fmla="*/ 811816 h 1341740"/>
              <a:gd name="connsiteX29" fmla="*/ 594537 w 1203660"/>
              <a:gd name="connsiteY29" fmla="*/ 276318 h 134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03660" h="1341740">
                <a:moveTo>
                  <a:pt x="922864" y="1171996"/>
                </a:moveTo>
                <a:lnTo>
                  <a:pt x="860892" y="1009183"/>
                </a:lnTo>
                <a:lnTo>
                  <a:pt x="333467" y="1009183"/>
                </a:lnTo>
                <a:lnTo>
                  <a:pt x="271524" y="1175548"/>
                </a:lnTo>
                <a:cubicBezTo>
                  <a:pt x="247304" y="1240456"/>
                  <a:pt x="226666" y="1284286"/>
                  <a:pt x="209551" y="1306978"/>
                </a:cubicBezTo>
                <a:cubicBezTo>
                  <a:pt x="192436" y="1329671"/>
                  <a:pt x="164430" y="1341033"/>
                  <a:pt x="125473" y="1341033"/>
                </a:cubicBezTo>
                <a:cubicBezTo>
                  <a:pt x="92447" y="1341033"/>
                  <a:pt x="63266" y="1328938"/>
                  <a:pt x="37873" y="1304747"/>
                </a:cubicBezTo>
                <a:cubicBezTo>
                  <a:pt x="12479" y="1280557"/>
                  <a:pt x="-233" y="1253167"/>
                  <a:pt x="-291" y="1222548"/>
                </a:cubicBezTo>
                <a:cubicBezTo>
                  <a:pt x="-145" y="1203906"/>
                  <a:pt x="2820" y="1185412"/>
                  <a:pt x="8516" y="1167680"/>
                </a:cubicBezTo>
                <a:cubicBezTo>
                  <a:pt x="14387" y="1148804"/>
                  <a:pt x="24163" y="1122559"/>
                  <a:pt x="37873" y="1088916"/>
                </a:cubicBezTo>
                <a:lnTo>
                  <a:pt x="369605" y="246374"/>
                </a:lnTo>
                <a:cubicBezTo>
                  <a:pt x="379029" y="222184"/>
                  <a:pt x="390390" y="193129"/>
                  <a:pt x="403659" y="159213"/>
                </a:cubicBezTo>
                <a:cubicBezTo>
                  <a:pt x="416928" y="125297"/>
                  <a:pt x="431078" y="97124"/>
                  <a:pt x="446138" y="74695"/>
                </a:cubicBezTo>
                <a:cubicBezTo>
                  <a:pt x="461345" y="52131"/>
                  <a:pt x="481660" y="33484"/>
                  <a:pt x="505439" y="20267"/>
                </a:cubicBezTo>
                <a:cubicBezTo>
                  <a:pt x="529923" y="6411"/>
                  <a:pt x="560160" y="-517"/>
                  <a:pt x="596152" y="-517"/>
                </a:cubicBezTo>
                <a:cubicBezTo>
                  <a:pt x="632731" y="-517"/>
                  <a:pt x="663262" y="6411"/>
                  <a:pt x="687745" y="20267"/>
                </a:cubicBezTo>
                <a:cubicBezTo>
                  <a:pt x="711348" y="33346"/>
                  <a:pt x="731634" y="51664"/>
                  <a:pt x="747046" y="73814"/>
                </a:cubicBezTo>
                <a:cubicBezTo>
                  <a:pt x="762224" y="95879"/>
                  <a:pt x="775023" y="119496"/>
                  <a:pt x="785210" y="144271"/>
                </a:cubicBezTo>
                <a:cubicBezTo>
                  <a:pt x="795514" y="169362"/>
                  <a:pt x="808666" y="202847"/>
                  <a:pt x="824607" y="244730"/>
                </a:cubicBezTo>
                <a:lnTo>
                  <a:pt x="1163532" y="1081929"/>
                </a:lnTo>
                <a:cubicBezTo>
                  <a:pt x="1190100" y="1145633"/>
                  <a:pt x="1203399" y="1191929"/>
                  <a:pt x="1203369" y="1220845"/>
                </a:cubicBezTo>
                <a:cubicBezTo>
                  <a:pt x="1203369" y="1250936"/>
                  <a:pt x="1190834" y="1278532"/>
                  <a:pt x="1165763" y="1303603"/>
                </a:cubicBezTo>
                <a:cubicBezTo>
                  <a:pt x="1142013" y="1328115"/>
                  <a:pt x="1109192" y="1341737"/>
                  <a:pt x="1075050" y="1341209"/>
                </a:cubicBezTo>
                <a:cubicBezTo>
                  <a:pt x="1054383" y="1341209"/>
                  <a:pt x="1036681" y="1337510"/>
                  <a:pt x="1021944" y="1330141"/>
                </a:cubicBezTo>
                <a:cubicBezTo>
                  <a:pt x="1007471" y="1323007"/>
                  <a:pt x="994759" y="1312733"/>
                  <a:pt x="984778" y="1300050"/>
                </a:cubicBezTo>
                <a:cubicBezTo>
                  <a:pt x="974738" y="1287398"/>
                  <a:pt x="963964" y="1267934"/>
                  <a:pt x="952485" y="1241659"/>
                </a:cubicBezTo>
                <a:cubicBezTo>
                  <a:pt x="941007" y="1215385"/>
                  <a:pt x="931114" y="1192164"/>
                  <a:pt x="922864" y="1171996"/>
                </a:cubicBezTo>
                <a:close/>
                <a:moveTo>
                  <a:pt x="402514" y="811816"/>
                </a:moveTo>
                <a:lnTo>
                  <a:pt x="790025" y="811816"/>
                </a:lnTo>
                <a:lnTo>
                  <a:pt x="594537" y="276318"/>
                </a:lnTo>
                <a:close/>
              </a:path>
            </a:pathLst>
          </a:custGeom>
          <a:solidFill>
            <a:schemeClr val="accent2">
              <a:alpha val="23000"/>
            </a:schemeClr>
          </a:solidFill>
          <a:ln w="293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DFA15B7-C90E-853B-DDCE-35934E5215F8}"/>
              </a:ext>
            </a:extLst>
          </p:cNvPr>
          <p:cNvSpPr/>
          <p:nvPr userDrawn="1"/>
        </p:nvSpPr>
        <p:spPr>
          <a:xfrm>
            <a:off x="9375094" y="2561734"/>
            <a:ext cx="1203660" cy="1341740"/>
          </a:xfrm>
          <a:custGeom>
            <a:avLst/>
            <a:gdLst>
              <a:gd name="connsiteX0" fmla="*/ 922865 w 1203660"/>
              <a:gd name="connsiteY0" fmla="*/ 1172025 h 1341740"/>
              <a:gd name="connsiteX1" fmla="*/ 860922 w 1203660"/>
              <a:gd name="connsiteY1" fmla="*/ 1009183 h 1341740"/>
              <a:gd name="connsiteX2" fmla="*/ 333467 w 1203660"/>
              <a:gd name="connsiteY2" fmla="*/ 1009183 h 1341740"/>
              <a:gd name="connsiteX3" fmla="*/ 271524 w 1203660"/>
              <a:gd name="connsiteY3" fmla="*/ 1175548 h 1341740"/>
              <a:gd name="connsiteX4" fmla="*/ 209552 w 1203660"/>
              <a:gd name="connsiteY4" fmla="*/ 1306978 h 1341740"/>
              <a:gd name="connsiteX5" fmla="*/ 125503 w 1203660"/>
              <a:gd name="connsiteY5" fmla="*/ 1341062 h 1341740"/>
              <a:gd name="connsiteX6" fmla="*/ 37873 w 1203660"/>
              <a:gd name="connsiteY6" fmla="*/ 1304777 h 1341740"/>
              <a:gd name="connsiteX7" fmla="*/ -291 w 1203660"/>
              <a:gd name="connsiteY7" fmla="*/ 1222577 h 1341740"/>
              <a:gd name="connsiteX8" fmla="*/ 8516 w 1203660"/>
              <a:gd name="connsiteY8" fmla="*/ 1167710 h 1341740"/>
              <a:gd name="connsiteX9" fmla="*/ 37873 w 1203660"/>
              <a:gd name="connsiteY9" fmla="*/ 1088945 h 1341740"/>
              <a:gd name="connsiteX10" fmla="*/ 369605 w 1203660"/>
              <a:gd name="connsiteY10" fmla="*/ 246403 h 1341740"/>
              <a:gd name="connsiteX11" fmla="*/ 403659 w 1203660"/>
              <a:gd name="connsiteY11" fmla="*/ 159213 h 1341740"/>
              <a:gd name="connsiteX12" fmla="*/ 446139 w 1203660"/>
              <a:gd name="connsiteY12" fmla="*/ 74695 h 1341740"/>
              <a:gd name="connsiteX13" fmla="*/ 505439 w 1203660"/>
              <a:gd name="connsiteY13" fmla="*/ 20267 h 1341740"/>
              <a:gd name="connsiteX14" fmla="*/ 596152 w 1203660"/>
              <a:gd name="connsiteY14" fmla="*/ -517 h 1341740"/>
              <a:gd name="connsiteX15" fmla="*/ 687745 w 1203660"/>
              <a:gd name="connsiteY15" fmla="*/ 20267 h 1341740"/>
              <a:gd name="connsiteX16" fmla="*/ 747046 w 1203660"/>
              <a:gd name="connsiteY16" fmla="*/ 73814 h 1341740"/>
              <a:gd name="connsiteX17" fmla="*/ 785210 w 1203660"/>
              <a:gd name="connsiteY17" fmla="*/ 144271 h 1341740"/>
              <a:gd name="connsiteX18" fmla="*/ 824607 w 1203660"/>
              <a:gd name="connsiteY18" fmla="*/ 244700 h 1341740"/>
              <a:gd name="connsiteX19" fmla="*/ 1163532 w 1203660"/>
              <a:gd name="connsiteY19" fmla="*/ 1081900 h 1341740"/>
              <a:gd name="connsiteX20" fmla="*/ 1203369 w 1203660"/>
              <a:gd name="connsiteY20" fmla="*/ 1220845 h 1341740"/>
              <a:gd name="connsiteX21" fmla="*/ 1165763 w 1203660"/>
              <a:gd name="connsiteY21" fmla="*/ 1303603 h 1341740"/>
              <a:gd name="connsiteX22" fmla="*/ 1075051 w 1203660"/>
              <a:gd name="connsiteY22" fmla="*/ 1341209 h 1341740"/>
              <a:gd name="connsiteX23" fmla="*/ 1021944 w 1203660"/>
              <a:gd name="connsiteY23" fmla="*/ 1330141 h 1341740"/>
              <a:gd name="connsiteX24" fmla="*/ 984778 w 1203660"/>
              <a:gd name="connsiteY24" fmla="*/ 1300050 h 1341740"/>
              <a:gd name="connsiteX25" fmla="*/ 952486 w 1203660"/>
              <a:gd name="connsiteY25" fmla="*/ 1241630 h 1341740"/>
              <a:gd name="connsiteX26" fmla="*/ 922865 w 1203660"/>
              <a:gd name="connsiteY26" fmla="*/ 1172025 h 1341740"/>
              <a:gd name="connsiteX27" fmla="*/ 402426 w 1203660"/>
              <a:gd name="connsiteY27" fmla="*/ 811846 h 1341740"/>
              <a:gd name="connsiteX28" fmla="*/ 789937 w 1203660"/>
              <a:gd name="connsiteY28" fmla="*/ 811846 h 1341740"/>
              <a:gd name="connsiteX29" fmla="*/ 594361 w 1203660"/>
              <a:gd name="connsiteY29" fmla="*/ 276435 h 134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03660" h="1341740">
                <a:moveTo>
                  <a:pt x="922865" y="1172025"/>
                </a:moveTo>
                <a:lnTo>
                  <a:pt x="860922" y="1009183"/>
                </a:lnTo>
                <a:lnTo>
                  <a:pt x="333467" y="1009183"/>
                </a:lnTo>
                <a:lnTo>
                  <a:pt x="271524" y="1175548"/>
                </a:lnTo>
                <a:cubicBezTo>
                  <a:pt x="247305" y="1240456"/>
                  <a:pt x="226667" y="1284286"/>
                  <a:pt x="209552" y="1306978"/>
                </a:cubicBezTo>
                <a:cubicBezTo>
                  <a:pt x="192437" y="1329671"/>
                  <a:pt x="164430" y="1341033"/>
                  <a:pt x="125503" y="1341062"/>
                </a:cubicBezTo>
                <a:cubicBezTo>
                  <a:pt x="92447" y="1341062"/>
                  <a:pt x="63237" y="1328967"/>
                  <a:pt x="37873" y="1304777"/>
                </a:cubicBezTo>
                <a:cubicBezTo>
                  <a:pt x="12509" y="1280587"/>
                  <a:pt x="-203" y="1253197"/>
                  <a:pt x="-291" y="1222577"/>
                </a:cubicBezTo>
                <a:cubicBezTo>
                  <a:pt x="-144" y="1203936"/>
                  <a:pt x="2821" y="1185441"/>
                  <a:pt x="8516" y="1167710"/>
                </a:cubicBezTo>
                <a:cubicBezTo>
                  <a:pt x="14387" y="1148833"/>
                  <a:pt x="24163" y="1122588"/>
                  <a:pt x="37873" y="1088945"/>
                </a:cubicBezTo>
                <a:lnTo>
                  <a:pt x="369605" y="246403"/>
                </a:lnTo>
                <a:cubicBezTo>
                  <a:pt x="379029" y="222213"/>
                  <a:pt x="390390" y="193150"/>
                  <a:pt x="403659" y="159213"/>
                </a:cubicBezTo>
                <a:cubicBezTo>
                  <a:pt x="416928" y="125277"/>
                  <a:pt x="431079" y="97103"/>
                  <a:pt x="446139" y="74695"/>
                </a:cubicBezTo>
                <a:cubicBezTo>
                  <a:pt x="461345" y="52146"/>
                  <a:pt x="481660" y="33502"/>
                  <a:pt x="505439" y="20267"/>
                </a:cubicBezTo>
                <a:cubicBezTo>
                  <a:pt x="529923" y="6411"/>
                  <a:pt x="560161" y="-517"/>
                  <a:pt x="596152" y="-517"/>
                </a:cubicBezTo>
                <a:cubicBezTo>
                  <a:pt x="632731" y="-517"/>
                  <a:pt x="663262" y="6411"/>
                  <a:pt x="687745" y="20267"/>
                </a:cubicBezTo>
                <a:cubicBezTo>
                  <a:pt x="711348" y="33355"/>
                  <a:pt x="731634" y="51670"/>
                  <a:pt x="747046" y="73814"/>
                </a:cubicBezTo>
                <a:cubicBezTo>
                  <a:pt x="762224" y="95879"/>
                  <a:pt x="775024" y="119496"/>
                  <a:pt x="785210" y="144271"/>
                </a:cubicBezTo>
                <a:cubicBezTo>
                  <a:pt x="795544" y="169341"/>
                  <a:pt x="808667" y="202817"/>
                  <a:pt x="824607" y="244700"/>
                </a:cubicBezTo>
                <a:lnTo>
                  <a:pt x="1163532" y="1081900"/>
                </a:lnTo>
                <a:cubicBezTo>
                  <a:pt x="1190100" y="1145633"/>
                  <a:pt x="1203369" y="1191958"/>
                  <a:pt x="1203369" y="1220845"/>
                </a:cubicBezTo>
                <a:cubicBezTo>
                  <a:pt x="1203369" y="1250936"/>
                  <a:pt x="1190834" y="1278532"/>
                  <a:pt x="1165763" y="1303603"/>
                </a:cubicBezTo>
                <a:cubicBezTo>
                  <a:pt x="1142014" y="1328115"/>
                  <a:pt x="1109193" y="1341737"/>
                  <a:pt x="1075051" y="1341209"/>
                </a:cubicBezTo>
                <a:cubicBezTo>
                  <a:pt x="1054383" y="1341209"/>
                  <a:pt x="1036681" y="1337510"/>
                  <a:pt x="1021944" y="1330141"/>
                </a:cubicBezTo>
                <a:cubicBezTo>
                  <a:pt x="1007471" y="1322978"/>
                  <a:pt x="994789" y="1312703"/>
                  <a:pt x="984778" y="1300050"/>
                </a:cubicBezTo>
                <a:cubicBezTo>
                  <a:pt x="974738" y="1287368"/>
                  <a:pt x="963964" y="1267905"/>
                  <a:pt x="952486" y="1241630"/>
                </a:cubicBezTo>
                <a:cubicBezTo>
                  <a:pt x="941007" y="1215356"/>
                  <a:pt x="931114" y="1192164"/>
                  <a:pt x="922865" y="1172025"/>
                </a:cubicBezTo>
                <a:close/>
                <a:moveTo>
                  <a:pt x="402426" y="811846"/>
                </a:moveTo>
                <a:lnTo>
                  <a:pt x="789937" y="811846"/>
                </a:lnTo>
                <a:lnTo>
                  <a:pt x="594361" y="276435"/>
                </a:lnTo>
                <a:close/>
              </a:path>
            </a:pathLst>
          </a:custGeom>
          <a:solidFill>
            <a:schemeClr val="accent2"/>
          </a:solidFill>
          <a:ln w="293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BC603DD-79BB-629B-3959-3A7867231161}"/>
              </a:ext>
            </a:extLst>
          </p:cNvPr>
          <p:cNvSpPr/>
          <p:nvPr userDrawn="1"/>
        </p:nvSpPr>
        <p:spPr>
          <a:xfrm>
            <a:off x="6897586" y="3261895"/>
            <a:ext cx="1341549" cy="1439136"/>
          </a:xfrm>
          <a:custGeom>
            <a:avLst/>
            <a:gdLst>
              <a:gd name="connsiteX0" fmla="*/ 1103204 w 1341549"/>
              <a:gd name="connsiteY0" fmla="*/ 1157934 h 1439136"/>
              <a:gd name="connsiteX1" fmla="*/ 1228880 w 1341549"/>
              <a:gd name="connsiteY1" fmla="*/ 1233586 h 1439136"/>
              <a:gd name="connsiteX2" fmla="*/ 1319153 w 1341549"/>
              <a:gd name="connsiteY2" fmla="*/ 1292007 h 1439136"/>
              <a:gd name="connsiteX3" fmla="*/ 1341259 w 1341549"/>
              <a:gd name="connsiteY3" fmla="*/ 1353656 h 1439136"/>
              <a:gd name="connsiteX4" fmla="*/ 1315160 w 1341549"/>
              <a:gd name="connsiteY4" fmla="*/ 1410285 h 1439136"/>
              <a:gd name="connsiteX5" fmla="*/ 1251896 w 1341549"/>
              <a:gd name="connsiteY5" fmla="*/ 1438615 h 1439136"/>
              <a:gd name="connsiteX6" fmla="*/ 1178857 w 1341549"/>
              <a:gd name="connsiteY6" fmla="*/ 1419151 h 1439136"/>
              <a:gd name="connsiteX7" fmla="*/ 1077986 w 1341549"/>
              <a:gd name="connsiteY7" fmla="*/ 1362492 h 1439136"/>
              <a:gd name="connsiteX8" fmla="*/ 950989 w 1341549"/>
              <a:gd name="connsiteY8" fmla="*/ 1275772 h 1439136"/>
              <a:gd name="connsiteX9" fmla="*/ 635931 w 1341549"/>
              <a:gd name="connsiteY9" fmla="*/ 1341267 h 1439136"/>
              <a:gd name="connsiteX10" fmla="*/ 364703 w 1341549"/>
              <a:gd name="connsiteY10" fmla="*/ 1293034 h 1439136"/>
              <a:gd name="connsiteX11" fmla="*/ 163403 w 1341549"/>
              <a:gd name="connsiteY11" fmla="*/ 1153941 h 1439136"/>
              <a:gd name="connsiteX12" fmla="*/ 40808 w 1341549"/>
              <a:gd name="connsiteY12" fmla="*/ 938462 h 1439136"/>
              <a:gd name="connsiteX13" fmla="*/ -291 w 1341549"/>
              <a:gd name="connsiteY13" fmla="*/ 666764 h 1439136"/>
              <a:gd name="connsiteX14" fmla="*/ 42628 w 1341549"/>
              <a:gd name="connsiteY14" fmla="*/ 392425 h 1439136"/>
              <a:gd name="connsiteX15" fmla="*/ 166955 w 1341549"/>
              <a:gd name="connsiteY15" fmla="*/ 180027 h 1439136"/>
              <a:gd name="connsiteX16" fmla="*/ 365202 w 1341549"/>
              <a:gd name="connsiteY16" fmla="*/ 45955 h 1439136"/>
              <a:gd name="connsiteX17" fmla="*/ 630676 w 1341549"/>
              <a:gd name="connsiteY17" fmla="*/ -517 h 1439136"/>
              <a:gd name="connsiteX18" fmla="*/ 977087 w 1341549"/>
              <a:gd name="connsiteY18" fmla="*/ 81359 h 1439136"/>
              <a:gd name="connsiteX19" fmla="*/ 1196118 w 1341549"/>
              <a:gd name="connsiteY19" fmla="*/ 314100 h 1439136"/>
              <a:gd name="connsiteX20" fmla="*/ 1270479 w 1341549"/>
              <a:gd name="connsiteY20" fmla="*/ 668526 h 1439136"/>
              <a:gd name="connsiteX21" fmla="*/ 1103204 w 1341549"/>
              <a:gd name="connsiteY21" fmla="*/ 1157934 h 1439136"/>
              <a:gd name="connsiteX22" fmla="*/ 897001 w 1341549"/>
              <a:gd name="connsiteY22" fmla="*/ 1014555 h 1439136"/>
              <a:gd name="connsiteX23" fmla="*/ 977967 w 1341549"/>
              <a:gd name="connsiteY23" fmla="*/ 865892 h 1439136"/>
              <a:gd name="connsiteX24" fmla="*/ 1004095 w 1341549"/>
              <a:gd name="connsiteY24" fmla="*/ 666764 h 1439136"/>
              <a:gd name="connsiteX25" fmla="*/ 958063 w 1341549"/>
              <a:gd name="connsiteY25" fmla="*/ 419844 h 1439136"/>
              <a:gd name="connsiteX26" fmla="*/ 826662 w 1341549"/>
              <a:gd name="connsiteY26" fmla="*/ 261874 h 1439136"/>
              <a:gd name="connsiteX27" fmla="*/ 630617 w 1341549"/>
              <a:gd name="connsiteY27" fmla="*/ 208327 h 1439136"/>
              <a:gd name="connsiteX28" fmla="*/ 485036 w 1341549"/>
              <a:gd name="connsiteY28" fmla="*/ 237978 h 1439136"/>
              <a:gd name="connsiteX29" fmla="*/ 369987 w 1341549"/>
              <a:gd name="connsiteY29" fmla="*/ 324258 h 1439136"/>
              <a:gd name="connsiteX30" fmla="*/ 293894 w 1341549"/>
              <a:gd name="connsiteY30" fmla="*/ 468958 h 1439136"/>
              <a:gd name="connsiteX31" fmla="*/ 266005 w 1341549"/>
              <a:gd name="connsiteY31" fmla="*/ 666764 h 1439136"/>
              <a:gd name="connsiteX32" fmla="*/ 370457 w 1341549"/>
              <a:gd name="connsiteY32" fmla="*/ 1011443 h 1439136"/>
              <a:gd name="connsiteX33" fmla="*/ 634169 w 1341549"/>
              <a:gd name="connsiteY33" fmla="*/ 1132247 h 1439136"/>
              <a:gd name="connsiteX34" fmla="*/ 768682 w 1341549"/>
              <a:gd name="connsiteY34" fmla="*/ 1104827 h 1439136"/>
              <a:gd name="connsiteX35" fmla="*/ 664700 w 1341549"/>
              <a:gd name="connsiteY35" fmla="*/ 1042884 h 1439136"/>
              <a:gd name="connsiteX36" fmla="*/ 579301 w 1341549"/>
              <a:gd name="connsiteY36" fmla="*/ 995091 h 1439136"/>
              <a:gd name="connsiteX37" fmla="*/ 556286 w 1341549"/>
              <a:gd name="connsiteY37" fmla="*/ 947299 h 1439136"/>
              <a:gd name="connsiteX38" fmla="*/ 578421 w 1341549"/>
              <a:gd name="connsiteY38" fmla="*/ 900328 h 1439136"/>
              <a:gd name="connsiteX39" fmla="*/ 627094 w 1341549"/>
              <a:gd name="connsiteY39" fmla="*/ 879983 h 1439136"/>
              <a:gd name="connsiteX40" fmla="*/ 897001 w 1341549"/>
              <a:gd name="connsiteY40" fmla="*/ 1014555 h 1439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341549" h="1439136">
                <a:moveTo>
                  <a:pt x="1103204" y="1157934"/>
                </a:moveTo>
                <a:cubicBezTo>
                  <a:pt x="1143804" y="1185236"/>
                  <a:pt x="1185755" y="1210483"/>
                  <a:pt x="1228880" y="1233586"/>
                </a:cubicBezTo>
                <a:cubicBezTo>
                  <a:pt x="1274296" y="1258070"/>
                  <a:pt x="1304386" y="1277534"/>
                  <a:pt x="1319153" y="1292007"/>
                </a:cubicBezTo>
                <a:cubicBezTo>
                  <a:pt x="1333919" y="1306480"/>
                  <a:pt x="1341288" y="1327029"/>
                  <a:pt x="1341259" y="1353656"/>
                </a:cubicBezTo>
                <a:cubicBezTo>
                  <a:pt x="1341259" y="1372533"/>
                  <a:pt x="1332569" y="1391409"/>
                  <a:pt x="1315160" y="1410285"/>
                </a:cubicBezTo>
                <a:cubicBezTo>
                  <a:pt x="1299220" y="1428516"/>
                  <a:pt x="1276116" y="1438850"/>
                  <a:pt x="1251896" y="1438615"/>
                </a:cubicBezTo>
                <a:cubicBezTo>
                  <a:pt x="1231816" y="1438615"/>
                  <a:pt x="1207479" y="1432127"/>
                  <a:pt x="1178857" y="1419151"/>
                </a:cubicBezTo>
                <a:cubicBezTo>
                  <a:pt x="1150234" y="1406175"/>
                  <a:pt x="1116620" y="1387299"/>
                  <a:pt x="1077986" y="1362492"/>
                </a:cubicBezTo>
                <a:cubicBezTo>
                  <a:pt x="1039332" y="1337715"/>
                  <a:pt x="996999" y="1308799"/>
                  <a:pt x="950989" y="1275772"/>
                </a:cubicBezTo>
                <a:cubicBezTo>
                  <a:pt x="865443" y="1319426"/>
                  <a:pt x="760424" y="1341238"/>
                  <a:pt x="635931" y="1341267"/>
                </a:cubicBezTo>
                <a:cubicBezTo>
                  <a:pt x="535060" y="1341267"/>
                  <a:pt x="444650" y="1325180"/>
                  <a:pt x="364703" y="1293034"/>
                </a:cubicBezTo>
                <a:cubicBezTo>
                  <a:pt x="284755" y="1260888"/>
                  <a:pt x="217654" y="1214504"/>
                  <a:pt x="163403" y="1153941"/>
                </a:cubicBezTo>
                <a:cubicBezTo>
                  <a:pt x="109092" y="1093466"/>
                  <a:pt x="68228" y="1021630"/>
                  <a:pt x="40808" y="938462"/>
                </a:cubicBezTo>
                <a:cubicBezTo>
                  <a:pt x="13389" y="855294"/>
                  <a:pt x="-312" y="764728"/>
                  <a:pt x="-291" y="666764"/>
                </a:cubicBezTo>
                <a:cubicBezTo>
                  <a:pt x="-291" y="567068"/>
                  <a:pt x="14014" y="475622"/>
                  <a:pt x="42628" y="392425"/>
                </a:cubicBezTo>
                <a:cubicBezTo>
                  <a:pt x="71243" y="309227"/>
                  <a:pt x="112683" y="238418"/>
                  <a:pt x="166955" y="180027"/>
                </a:cubicBezTo>
                <a:cubicBezTo>
                  <a:pt x="221227" y="121608"/>
                  <a:pt x="287309" y="76926"/>
                  <a:pt x="365202" y="45955"/>
                </a:cubicBezTo>
                <a:cubicBezTo>
                  <a:pt x="443094" y="14983"/>
                  <a:pt x="531588" y="-488"/>
                  <a:pt x="630676" y="-517"/>
                </a:cubicBezTo>
                <a:cubicBezTo>
                  <a:pt x="765227" y="-517"/>
                  <a:pt x="880699" y="26785"/>
                  <a:pt x="977087" y="81359"/>
                </a:cubicBezTo>
                <a:cubicBezTo>
                  <a:pt x="1073474" y="135934"/>
                  <a:pt x="1146476" y="213524"/>
                  <a:pt x="1196118" y="314100"/>
                </a:cubicBezTo>
                <a:cubicBezTo>
                  <a:pt x="1245702" y="414706"/>
                  <a:pt x="1270509" y="532868"/>
                  <a:pt x="1270479" y="668526"/>
                </a:cubicBezTo>
                <a:cubicBezTo>
                  <a:pt x="1270450" y="874435"/>
                  <a:pt x="1214672" y="1037571"/>
                  <a:pt x="1103204" y="1157934"/>
                </a:cubicBezTo>
                <a:close/>
                <a:moveTo>
                  <a:pt x="897001" y="1014555"/>
                </a:moveTo>
                <a:cubicBezTo>
                  <a:pt x="933580" y="972663"/>
                  <a:pt x="960568" y="923109"/>
                  <a:pt x="977967" y="865892"/>
                </a:cubicBezTo>
                <a:cubicBezTo>
                  <a:pt x="995367" y="808675"/>
                  <a:pt x="1004074" y="742299"/>
                  <a:pt x="1004095" y="666764"/>
                </a:cubicBezTo>
                <a:cubicBezTo>
                  <a:pt x="1004095" y="571766"/>
                  <a:pt x="988750" y="489449"/>
                  <a:pt x="958063" y="419844"/>
                </a:cubicBezTo>
                <a:cubicBezTo>
                  <a:pt x="927377" y="350239"/>
                  <a:pt x="883576" y="297572"/>
                  <a:pt x="826662" y="261874"/>
                </a:cubicBezTo>
                <a:cubicBezTo>
                  <a:pt x="769710" y="226206"/>
                  <a:pt x="704362" y="208357"/>
                  <a:pt x="630617" y="208327"/>
                </a:cubicBezTo>
                <a:cubicBezTo>
                  <a:pt x="580543" y="207829"/>
                  <a:pt x="530930" y="217927"/>
                  <a:pt x="485036" y="237978"/>
                </a:cubicBezTo>
                <a:cubicBezTo>
                  <a:pt x="440646" y="257647"/>
                  <a:pt x="401308" y="287151"/>
                  <a:pt x="369987" y="324258"/>
                </a:cubicBezTo>
                <a:cubicBezTo>
                  <a:pt x="337832" y="362040"/>
                  <a:pt x="312468" y="410273"/>
                  <a:pt x="293894" y="468958"/>
                </a:cubicBezTo>
                <a:cubicBezTo>
                  <a:pt x="275320" y="527642"/>
                  <a:pt x="266025" y="593578"/>
                  <a:pt x="266005" y="666764"/>
                </a:cubicBezTo>
                <a:cubicBezTo>
                  <a:pt x="266005" y="816014"/>
                  <a:pt x="300822" y="930917"/>
                  <a:pt x="370457" y="1011443"/>
                </a:cubicBezTo>
                <a:cubicBezTo>
                  <a:pt x="440091" y="1091969"/>
                  <a:pt x="527994" y="1132247"/>
                  <a:pt x="634169" y="1132247"/>
                </a:cubicBezTo>
                <a:cubicBezTo>
                  <a:pt x="677814" y="1132247"/>
                  <a:pt x="722651" y="1123116"/>
                  <a:pt x="768682" y="1104827"/>
                </a:cubicBezTo>
                <a:cubicBezTo>
                  <a:pt x="740949" y="1084190"/>
                  <a:pt x="706290" y="1063522"/>
                  <a:pt x="664700" y="1042884"/>
                </a:cubicBezTo>
                <a:cubicBezTo>
                  <a:pt x="623111" y="1022246"/>
                  <a:pt x="594646" y="1006306"/>
                  <a:pt x="579301" y="995091"/>
                </a:cubicBezTo>
                <a:cubicBezTo>
                  <a:pt x="563956" y="983877"/>
                  <a:pt x="556286" y="967936"/>
                  <a:pt x="556286" y="947299"/>
                </a:cubicBezTo>
                <a:cubicBezTo>
                  <a:pt x="556286" y="929684"/>
                  <a:pt x="563663" y="914037"/>
                  <a:pt x="578421" y="900328"/>
                </a:cubicBezTo>
                <a:cubicBezTo>
                  <a:pt x="593178" y="886618"/>
                  <a:pt x="609401" y="879836"/>
                  <a:pt x="627094" y="879983"/>
                </a:cubicBezTo>
                <a:cubicBezTo>
                  <a:pt x="680758" y="880013"/>
                  <a:pt x="770729" y="924870"/>
                  <a:pt x="897001" y="1014555"/>
                </a:cubicBezTo>
                <a:close/>
              </a:path>
            </a:pathLst>
          </a:custGeom>
          <a:solidFill>
            <a:srgbClr val="FFF5FF">
              <a:alpha val="67000"/>
            </a:srgbClr>
          </a:solidFill>
          <a:ln w="293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F17022F-56AF-D4AA-2A22-CFB241140895}"/>
              </a:ext>
            </a:extLst>
          </p:cNvPr>
          <p:cNvSpPr/>
          <p:nvPr userDrawn="1"/>
        </p:nvSpPr>
        <p:spPr>
          <a:xfrm>
            <a:off x="6855923" y="3233272"/>
            <a:ext cx="1341461" cy="1439106"/>
          </a:xfrm>
          <a:custGeom>
            <a:avLst/>
            <a:gdLst>
              <a:gd name="connsiteX0" fmla="*/ 1103086 w 1341461"/>
              <a:gd name="connsiteY0" fmla="*/ 1157905 h 1439106"/>
              <a:gd name="connsiteX1" fmla="*/ 1228763 w 1341461"/>
              <a:gd name="connsiteY1" fmla="*/ 1233586 h 1439106"/>
              <a:gd name="connsiteX2" fmla="*/ 1319035 w 1341461"/>
              <a:gd name="connsiteY2" fmla="*/ 1291977 h 1439106"/>
              <a:gd name="connsiteX3" fmla="*/ 1341171 w 1341461"/>
              <a:gd name="connsiteY3" fmla="*/ 1353627 h 1439106"/>
              <a:gd name="connsiteX4" fmla="*/ 1315043 w 1341461"/>
              <a:gd name="connsiteY4" fmla="*/ 1410286 h 1439106"/>
              <a:gd name="connsiteX5" fmla="*/ 1251779 w 1341461"/>
              <a:gd name="connsiteY5" fmla="*/ 1438586 h 1439106"/>
              <a:gd name="connsiteX6" fmla="*/ 1178768 w 1341461"/>
              <a:gd name="connsiteY6" fmla="*/ 1419122 h 1439106"/>
              <a:gd name="connsiteX7" fmla="*/ 1077986 w 1341461"/>
              <a:gd name="connsiteY7" fmla="*/ 1362346 h 1439106"/>
              <a:gd name="connsiteX8" fmla="*/ 951018 w 1341461"/>
              <a:gd name="connsiteY8" fmla="*/ 1275596 h 1439106"/>
              <a:gd name="connsiteX9" fmla="*/ 635960 w 1341461"/>
              <a:gd name="connsiteY9" fmla="*/ 1341091 h 1439106"/>
              <a:gd name="connsiteX10" fmla="*/ 364703 w 1341461"/>
              <a:gd name="connsiteY10" fmla="*/ 1292858 h 1439106"/>
              <a:gd name="connsiteX11" fmla="*/ 163373 w 1341461"/>
              <a:gd name="connsiteY11" fmla="*/ 1153941 h 1439106"/>
              <a:gd name="connsiteX12" fmla="*/ 40808 w 1341461"/>
              <a:gd name="connsiteY12" fmla="*/ 938433 h 1439106"/>
              <a:gd name="connsiteX13" fmla="*/ -291 w 1341461"/>
              <a:gd name="connsiteY13" fmla="*/ 666735 h 1439106"/>
              <a:gd name="connsiteX14" fmla="*/ 42628 w 1341461"/>
              <a:gd name="connsiteY14" fmla="*/ 392395 h 1439106"/>
              <a:gd name="connsiteX15" fmla="*/ 166984 w 1341461"/>
              <a:gd name="connsiteY15" fmla="*/ 179998 h 1439106"/>
              <a:gd name="connsiteX16" fmla="*/ 365202 w 1341461"/>
              <a:gd name="connsiteY16" fmla="*/ 45926 h 1439106"/>
              <a:gd name="connsiteX17" fmla="*/ 630705 w 1341461"/>
              <a:gd name="connsiteY17" fmla="*/ -517 h 1439106"/>
              <a:gd name="connsiteX18" fmla="*/ 977116 w 1341461"/>
              <a:gd name="connsiteY18" fmla="*/ 81330 h 1439106"/>
              <a:gd name="connsiteX19" fmla="*/ 1196148 w 1341461"/>
              <a:gd name="connsiteY19" fmla="*/ 314071 h 1439106"/>
              <a:gd name="connsiteX20" fmla="*/ 1270479 w 1341461"/>
              <a:gd name="connsiteY20" fmla="*/ 668526 h 1439106"/>
              <a:gd name="connsiteX21" fmla="*/ 1103086 w 1341461"/>
              <a:gd name="connsiteY21" fmla="*/ 1157905 h 1439106"/>
              <a:gd name="connsiteX22" fmla="*/ 896913 w 1341461"/>
              <a:gd name="connsiteY22" fmla="*/ 1014526 h 1439106"/>
              <a:gd name="connsiteX23" fmla="*/ 977879 w 1341461"/>
              <a:gd name="connsiteY23" fmla="*/ 865863 h 1439106"/>
              <a:gd name="connsiteX24" fmla="*/ 1003977 w 1341461"/>
              <a:gd name="connsiteY24" fmla="*/ 666735 h 1439106"/>
              <a:gd name="connsiteX25" fmla="*/ 957975 w 1341461"/>
              <a:gd name="connsiteY25" fmla="*/ 419844 h 1439106"/>
              <a:gd name="connsiteX26" fmla="*/ 826545 w 1341461"/>
              <a:gd name="connsiteY26" fmla="*/ 261874 h 1439106"/>
              <a:gd name="connsiteX27" fmla="*/ 630529 w 1341461"/>
              <a:gd name="connsiteY27" fmla="*/ 208328 h 1439106"/>
              <a:gd name="connsiteX28" fmla="*/ 484948 w 1341461"/>
              <a:gd name="connsiteY28" fmla="*/ 237978 h 1439106"/>
              <a:gd name="connsiteX29" fmla="*/ 369899 w 1341461"/>
              <a:gd name="connsiteY29" fmla="*/ 324258 h 1439106"/>
              <a:gd name="connsiteX30" fmla="*/ 293806 w 1341461"/>
              <a:gd name="connsiteY30" fmla="*/ 468958 h 1439106"/>
              <a:gd name="connsiteX31" fmla="*/ 265917 w 1341461"/>
              <a:gd name="connsiteY31" fmla="*/ 666735 h 1439106"/>
              <a:gd name="connsiteX32" fmla="*/ 370339 w 1341461"/>
              <a:gd name="connsiteY32" fmla="*/ 1011443 h 1439106"/>
              <a:gd name="connsiteX33" fmla="*/ 634052 w 1341461"/>
              <a:gd name="connsiteY33" fmla="*/ 1132247 h 1439106"/>
              <a:gd name="connsiteX34" fmla="*/ 768594 w 1341461"/>
              <a:gd name="connsiteY34" fmla="*/ 1104798 h 1439106"/>
              <a:gd name="connsiteX35" fmla="*/ 664583 w 1341461"/>
              <a:gd name="connsiteY35" fmla="*/ 1042855 h 1439106"/>
              <a:gd name="connsiteX36" fmla="*/ 579184 w 1341461"/>
              <a:gd name="connsiteY36" fmla="*/ 995062 h 1439106"/>
              <a:gd name="connsiteX37" fmla="*/ 556197 w 1341461"/>
              <a:gd name="connsiteY37" fmla="*/ 947269 h 1439106"/>
              <a:gd name="connsiteX38" fmla="*/ 578303 w 1341461"/>
              <a:gd name="connsiteY38" fmla="*/ 900298 h 1439106"/>
              <a:gd name="connsiteX39" fmla="*/ 626977 w 1341461"/>
              <a:gd name="connsiteY39" fmla="*/ 879924 h 1439106"/>
              <a:gd name="connsiteX40" fmla="*/ 896913 w 1341461"/>
              <a:gd name="connsiteY40" fmla="*/ 1014526 h 1439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341461" h="1439106">
                <a:moveTo>
                  <a:pt x="1103086" y="1157905"/>
                </a:moveTo>
                <a:cubicBezTo>
                  <a:pt x="1143678" y="1185236"/>
                  <a:pt x="1185638" y="1210483"/>
                  <a:pt x="1228763" y="1233586"/>
                </a:cubicBezTo>
                <a:cubicBezTo>
                  <a:pt x="1274178" y="1258070"/>
                  <a:pt x="1304269" y="1277534"/>
                  <a:pt x="1319035" y="1291977"/>
                </a:cubicBezTo>
                <a:cubicBezTo>
                  <a:pt x="1333802" y="1306421"/>
                  <a:pt x="1341171" y="1326971"/>
                  <a:pt x="1341171" y="1353627"/>
                </a:cubicBezTo>
                <a:cubicBezTo>
                  <a:pt x="1341171" y="1372503"/>
                  <a:pt x="1332452" y="1391380"/>
                  <a:pt x="1315043" y="1410286"/>
                </a:cubicBezTo>
                <a:cubicBezTo>
                  <a:pt x="1299102" y="1428487"/>
                  <a:pt x="1275998" y="1438820"/>
                  <a:pt x="1251779" y="1438586"/>
                </a:cubicBezTo>
                <a:cubicBezTo>
                  <a:pt x="1231699" y="1438586"/>
                  <a:pt x="1207362" y="1432097"/>
                  <a:pt x="1178768" y="1419122"/>
                </a:cubicBezTo>
                <a:cubicBezTo>
                  <a:pt x="1150175" y="1406146"/>
                  <a:pt x="1116582" y="1387211"/>
                  <a:pt x="1077986" y="1362346"/>
                </a:cubicBezTo>
                <a:cubicBezTo>
                  <a:pt x="1039353" y="1337569"/>
                  <a:pt x="997029" y="1308652"/>
                  <a:pt x="951018" y="1275596"/>
                </a:cubicBezTo>
                <a:cubicBezTo>
                  <a:pt x="865434" y="1319250"/>
                  <a:pt x="760412" y="1341062"/>
                  <a:pt x="635960" y="1341091"/>
                </a:cubicBezTo>
                <a:cubicBezTo>
                  <a:pt x="535069" y="1341091"/>
                  <a:pt x="444650" y="1325004"/>
                  <a:pt x="364703" y="1292858"/>
                </a:cubicBezTo>
                <a:cubicBezTo>
                  <a:pt x="284755" y="1260712"/>
                  <a:pt x="217645" y="1214387"/>
                  <a:pt x="163373" y="1153941"/>
                </a:cubicBezTo>
                <a:cubicBezTo>
                  <a:pt x="109083" y="1093466"/>
                  <a:pt x="68227" y="1021630"/>
                  <a:pt x="40808" y="938433"/>
                </a:cubicBezTo>
                <a:cubicBezTo>
                  <a:pt x="13389" y="855235"/>
                  <a:pt x="-312" y="764669"/>
                  <a:pt x="-291" y="666735"/>
                </a:cubicBezTo>
                <a:cubicBezTo>
                  <a:pt x="-291" y="567039"/>
                  <a:pt x="14014" y="475592"/>
                  <a:pt x="42628" y="392395"/>
                </a:cubicBezTo>
                <a:cubicBezTo>
                  <a:pt x="71243" y="309198"/>
                  <a:pt x="112694" y="238389"/>
                  <a:pt x="166984" y="179998"/>
                </a:cubicBezTo>
                <a:cubicBezTo>
                  <a:pt x="221235" y="121608"/>
                  <a:pt x="287309" y="76897"/>
                  <a:pt x="365202" y="45926"/>
                </a:cubicBezTo>
                <a:cubicBezTo>
                  <a:pt x="443094" y="14954"/>
                  <a:pt x="531596" y="-546"/>
                  <a:pt x="630705" y="-517"/>
                </a:cubicBezTo>
                <a:cubicBezTo>
                  <a:pt x="765218" y="-517"/>
                  <a:pt x="880688" y="26755"/>
                  <a:pt x="977116" y="81330"/>
                </a:cubicBezTo>
                <a:cubicBezTo>
                  <a:pt x="1073545" y="135904"/>
                  <a:pt x="1146564" y="213465"/>
                  <a:pt x="1196148" y="314071"/>
                </a:cubicBezTo>
                <a:cubicBezTo>
                  <a:pt x="1245702" y="414677"/>
                  <a:pt x="1270479" y="532809"/>
                  <a:pt x="1270479" y="668526"/>
                </a:cubicBezTo>
                <a:cubicBezTo>
                  <a:pt x="1270391" y="874405"/>
                  <a:pt x="1214613" y="1037542"/>
                  <a:pt x="1103086" y="1157905"/>
                </a:cubicBezTo>
                <a:close/>
                <a:moveTo>
                  <a:pt x="896913" y="1014526"/>
                </a:moveTo>
                <a:cubicBezTo>
                  <a:pt x="933454" y="972663"/>
                  <a:pt x="960441" y="923109"/>
                  <a:pt x="977879" y="865863"/>
                </a:cubicBezTo>
                <a:cubicBezTo>
                  <a:pt x="995317" y="808617"/>
                  <a:pt x="1004016" y="742241"/>
                  <a:pt x="1003977" y="666735"/>
                </a:cubicBezTo>
                <a:cubicBezTo>
                  <a:pt x="1003977" y="571766"/>
                  <a:pt x="988644" y="489478"/>
                  <a:pt x="957975" y="419844"/>
                </a:cubicBezTo>
                <a:cubicBezTo>
                  <a:pt x="927306" y="350209"/>
                  <a:pt x="883497" y="297543"/>
                  <a:pt x="826545" y="261874"/>
                </a:cubicBezTo>
                <a:cubicBezTo>
                  <a:pt x="769592" y="226177"/>
                  <a:pt x="704253" y="208328"/>
                  <a:pt x="630529" y="208328"/>
                </a:cubicBezTo>
                <a:cubicBezTo>
                  <a:pt x="580455" y="207829"/>
                  <a:pt x="530839" y="217927"/>
                  <a:pt x="484948" y="237978"/>
                </a:cubicBezTo>
                <a:cubicBezTo>
                  <a:pt x="440543" y="257618"/>
                  <a:pt x="401196" y="287122"/>
                  <a:pt x="369899" y="324258"/>
                </a:cubicBezTo>
                <a:cubicBezTo>
                  <a:pt x="337724" y="362011"/>
                  <a:pt x="312359" y="410244"/>
                  <a:pt x="293806" y="468958"/>
                </a:cubicBezTo>
                <a:cubicBezTo>
                  <a:pt x="275252" y="527672"/>
                  <a:pt x="265955" y="593607"/>
                  <a:pt x="265917" y="666735"/>
                </a:cubicBezTo>
                <a:cubicBezTo>
                  <a:pt x="265917" y="816014"/>
                  <a:pt x="300725" y="930917"/>
                  <a:pt x="370339" y="1011443"/>
                </a:cubicBezTo>
                <a:cubicBezTo>
                  <a:pt x="439953" y="1091969"/>
                  <a:pt x="527859" y="1132247"/>
                  <a:pt x="634052" y="1132247"/>
                </a:cubicBezTo>
                <a:cubicBezTo>
                  <a:pt x="677714" y="1132247"/>
                  <a:pt x="722563" y="1123088"/>
                  <a:pt x="768594" y="1104798"/>
                </a:cubicBezTo>
                <a:cubicBezTo>
                  <a:pt x="740843" y="1084160"/>
                  <a:pt x="706173" y="1063522"/>
                  <a:pt x="664583" y="1042855"/>
                </a:cubicBezTo>
                <a:cubicBezTo>
                  <a:pt x="622993" y="1022188"/>
                  <a:pt x="594529" y="1006247"/>
                  <a:pt x="579184" y="995062"/>
                </a:cubicBezTo>
                <a:cubicBezTo>
                  <a:pt x="563821" y="983877"/>
                  <a:pt x="556159" y="967966"/>
                  <a:pt x="556197" y="947269"/>
                </a:cubicBezTo>
                <a:cubicBezTo>
                  <a:pt x="556197" y="929655"/>
                  <a:pt x="563566" y="914008"/>
                  <a:pt x="578303" y="900298"/>
                </a:cubicBezTo>
                <a:cubicBezTo>
                  <a:pt x="593040" y="886588"/>
                  <a:pt x="609266" y="879807"/>
                  <a:pt x="626977" y="879924"/>
                </a:cubicBezTo>
                <a:cubicBezTo>
                  <a:pt x="680679" y="879983"/>
                  <a:pt x="770658" y="924841"/>
                  <a:pt x="896913" y="1014526"/>
                </a:cubicBezTo>
                <a:close/>
              </a:path>
            </a:pathLst>
          </a:custGeom>
          <a:solidFill>
            <a:schemeClr val="bg1"/>
          </a:solidFill>
          <a:ln w="293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0A1D27A-54C8-AF65-05AC-DCC8636C6BD9}"/>
              </a:ext>
            </a:extLst>
          </p:cNvPr>
          <p:cNvGrpSpPr/>
          <p:nvPr userDrawn="1"/>
        </p:nvGrpSpPr>
        <p:grpSpPr>
          <a:xfrm>
            <a:off x="11226654" y="968279"/>
            <a:ext cx="965346" cy="1673529"/>
            <a:chOff x="11226654" y="968279"/>
            <a:chExt cx="965346" cy="1673529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B07F900-81B1-9A59-A672-40936D053B18}"/>
                </a:ext>
              </a:extLst>
            </p:cNvPr>
            <p:cNvSpPr/>
            <p:nvPr/>
          </p:nvSpPr>
          <p:spPr>
            <a:xfrm>
              <a:off x="11758502" y="968279"/>
              <a:ext cx="433498" cy="1523075"/>
            </a:xfrm>
            <a:custGeom>
              <a:avLst/>
              <a:gdLst>
                <a:gd name="connsiteX0" fmla="*/ 300740 w 433498"/>
                <a:gd name="connsiteY0" fmla="*/ 283 h 1523075"/>
                <a:gd name="connsiteX1" fmla="*/ 303471 w 433498"/>
                <a:gd name="connsiteY1" fmla="*/ 6358 h 1523075"/>
                <a:gd name="connsiteX2" fmla="*/ 417194 w 433498"/>
                <a:gd name="connsiteY2" fmla="*/ 406836 h 1523075"/>
                <a:gd name="connsiteX3" fmla="*/ 433498 w 433498"/>
                <a:gd name="connsiteY3" fmla="*/ 464223 h 1523075"/>
                <a:gd name="connsiteX4" fmla="*/ 433498 w 433498"/>
                <a:gd name="connsiteY4" fmla="*/ 1515876 h 1523075"/>
                <a:gd name="connsiteX5" fmla="*/ 408176 w 433498"/>
                <a:gd name="connsiteY5" fmla="*/ 1523075 h 1523075"/>
                <a:gd name="connsiteX6" fmla="*/ 401499 w 433498"/>
                <a:gd name="connsiteY6" fmla="*/ 1500876 h 1523075"/>
                <a:gd name="connsiteX7" fmla="*/ 229550 w 433498"/>
                <a:gd name="connsiteY7" fmla="*/ 895369 h 1523075"/>
                <a:gd name="connsiteX8" fmla="*/ 31370 w 433498"/>
                <a:gd name="connsiteY8" fmla="*/ 197471 h 1523075"/>
                <a:gd name="connsiteX9" fmla="*/ 1238 w 433498"/>
                <a:gd name="connsiteY9" fmla="*/ 91379 h 1523075"/>
                <a:gd name="connsiteX10" fmla="*/ 631 w 433498"/>
                <a:gd name="connsiteY10" fmla="*/ 89602 h 1523075"/>
                <a:gd name="connsiteX11" fmla="*/ 4143 w 433498"/>
                <a:gd name="connsiteY11" fmla="*/ 83749 h 1523075"/>
                <a:gd name="connsiteX12" fmla="*/ 104165 w 433498"/>
                <a:gd name="connsiteY12" fmla="*/ 55264 h 1523075"/>
                <a:gd name="connsiteX13" fmla="*/ 294107 w 433498"/>
                <a:gd name="connsiteY13" fmla="*/ 1199 h 1523075"/>
                <a:gd name="connsiteX14" fmla="*/ 300740 w 433498"/>
                <a:gd name="connsiteY14" fmla="*/ 283 h 152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3498" h="1523075">
                  <a:moveTo>
                    <a:pt x="300740" y="283"/>
                  </a:moveTo>
                  <a:cubicBezTo>
                    <a:pt x="301910" y="928"/>
                    <a:pt x="302431" y="2738"/>
                    <a:pt x="303471" y="6358"/>
                  </a:cubicBezTo>
                  <a:cubicBezTo>
                    <a:pt x="341364" y="139851"/>
                    <a:pt x="379257" y="273344"/>
                    <a:pt x="417194" y="406836"/>
                  </a:cubicBezTo>
                  <a:lnTo>
                    <a:pt x="433498" y="464223"/>
                  </a:lnTo>
                  <a:lnTo>
                    <a:pt x="433498" y="1515876"/>
                  </a:lnTo>
                  <a:lnTo>
                    <a:pt x="408176" y="1523075"/>
                  </a:lnTo>
                  <a:cubicBezTo>
                    <a:pt x="405184" y="1515661"/>
                    <a:pt x="403537" y="1508204"/>
                    <a:pt x="401499" y="1500876"/>
                  </a:cubicBezTo>
                  <a:cubicBezTo>
                    <a:pt x="344139" y="1299055"/>
                    <a:pt x="286866" y="1097191"/>
                    <a:pt x="229550" y="895369"/>
                  </a:cubicBezTo>
                  <a:cubicBezTo>
                    <a:pt x="163519" y="662722"/>
                    <a:pt x="97445" y="430118"/>
                    <a:pt x="31370" y="197471"/>
                  </a:cubicBezTo>
                  <a:cubicBezTo>
                    <a:pt x="21312" y="162093"/>
                    <a:pt x="11297" y="126758"/>
                    <a:pt x="1238" y="91379"/>
                  </a:cubicBezTo>
                  <a:cubicBezTo>
                    <a:pt x="1065" y="90772"/>
                    <a:pt x="804" y="90209"/>
                    <a:pt x="631" y="89602"/>
                  </a:cubicBezTo>
                  <a:cubicBezTo>
                    <a:pt x="-496" y="85179"/>
                    <a:pt x="-540" y="85093"/>
                    <a:pt x="4143" y="83749"/>
                  </a:cubicBezTo>
                  <a:cubicBezTo>
                    <a:pt x="37484" y="74254"/>
                    <a:pt x="70824" y="64759"/>
                    <a:pt x="104165" y="55264"/>
                  </a:cubicBezTo>
                  <a:cubicBezTo>
                    <a:pt x="167464" y="37228"/>
                    <a:pt x="230807" y="19235"/>
                    <a:pt x="294107" y="1199"/>
                  </a:cubicBezTo>
                  <a:cubicBezTo>
                    <a:pt x="297748" y="159"/>
                    <a:pt x="299569" y="-362"/>
                    <a:pt x="300740" y="283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F1DED82-7733-79D5-3776-1A971BD297C9}"/>
                </a:ext>
              </a:extLst>
            </p:cNvPr>
            <p:cNvSpPr/>
            <p:nvPr/>
          </p:nvSpPr>
          <p:spPr>
            <a:xfrm>
              <a:off x="11226654" y="1119142"/>
              <a:ext cx="709656" cy="1522666"/>
            </a:xfrm>
            <a:custGeom>
              <a:avLst/>
              <a:gdLst>
                <a:gd name="connsiteX0" fmla="*/ 299702 w 709656"/>
                <a:gd name="connsiteY0" fmla="*/ 0 h 1522666"/>
                <a:gd name="connsiteX1" fmla="*/ 299702 w 709656"/>
                <a:gd name="connsiteY1" fmla="*/ 43 h 1522666"/>
                <a:gd name="connsiteX2" fmla="*/ 302737 w 709656"/>
                <a:gd name="connsiteY2" fmla="*/ 3468 h 1522666"/>
                <a:gd name="connsiteX3" fmla="*/ 312318 w 709656"/>
                <a:gd name="connsiteY3" fmla="*/ 36809 h 1522666"/>
                <a:gd name="connsiteX4" fmla="*/ 460942 w 709656"/>
                <a:gd name="connsiteY4" fmla="*/ 560070 h 1522666"/>
                <a:gd name="connsiteX5" fmla="*/ 636273 w 709656"/>
                <a:gd name="connsiteY5" fmla="*/ 1177500 h 1522666"/>
                <a:gd name="connsiteX6" fmla="*/ 707636 w 709656"/>
                <a:gd name="connsiteY6" fmla="*/ 1429007 h 1522666"/>
                <a:gd name="connsiteX7" fmla="*/ 701523 w 709656"/>
                <a:gd name="connsiteY7" fmla="*/ 1439890 h 1522666"/>
                <a:gd name="connsiteX8" fmla="*/ 413858 w 709656"/>
                <a:gd name="connsiteY8" fmla="*/ 1521659 h 1522666"/>
                <a:gd name="connsiteX9" fmla="*/ 412080 w 709656"/>
                <a:gd name="connsiteY9" fmla="*/ 1522222 h 1522666"/>
                <a:gd name="connsiteX10" fmla="*/ 406747 w 709656"/>
                <a:gd name="connsiteY10" fmla="*/ 1519317 h 1522666"/>
                <a:gd name="connsiteX11" fmla="*/ 398466 w 709656"/>
                <a:gd name="connsiteY11" fmla="*/ 1490096 h 1522666"/>
                <a:gd name="connsiteX12" fmla="*/ 181470 w 709656"/>
                <a:gd name="connsiteY12" fmla="*/ 726036 h 1522666"/>
                <a:gd name="connsiteX13" fmla="*/ 1457 w 709656"/>
                <a:gd name="connsiteY13" fmla="*/ 91914 h 1522666"/>
                <a:gd name="connsiteX14" fmla="*/ 6356 w 709656"/>
                <a:gd name="connsiteY14" fmla="*/ 83373 h 1522666"/>
                <a:gd name="connsiteX15" fmla="*/ 293979 w 709656"/>
                <a:gd name="connsiteY15" fmla="*/ 1517 h 1522666"/>
                <a:gd name="connsiteX16" fmla="*/ 299702 w 709656"/>
                <a:gd name="connsiteY16" fmla="*/ 0 h 1522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9656" h="1522666">
                  <a:moveTo>
                    <a:pt x="299702" y="0"/>
                  </a:moveTo>
                  <a:lnTo>
                    <a:pt x="299702" y="43"/>
                  </a:lnTo>
                  <a:cubicBezTo>
                    <a:pt x="302346" y="0"/>
                    <a:pt x="302303" y="1951"/>
                    <a:pt x="302737" y="3468"/>
                  </a:cubicBezTo>
                  <a:cubicBezTo>
                    <a:pt x="305945" y="14568"/>
                    <a:pt x="309153" y="25710"/>
                    <a:pt x="312318" y="36809"/>
                  </a:cubicBezTo>
                  <a:cubicBezTo>
                    <a:pt x="361874" y="211229"/>
                    <a:pt x="411386" y="385650"/>
                    <a:pt x="460942" y="560070"/>
                  </a:cubicBezTo>
                  <a:cubicBezTo>
                    <a:pt x="519386" y="765880"/>
                    <a:pt x="577829" y="971690"/>
                    <a:pt x="636273" y="1177500"/>
                  </a:cubicBezTo>
                  <a:cubicBezTo>
                    <a:pt x="660075" y="1261350"/>
                    <a:pt x="683921" y="1345157"/>
                    <a:pt x="707636" y="1429007"/>
                  </a:cubicBezTo>
                  <a:cubicBezTo>
                    <a:pt x="710325" y="1438502"/>
                    <a:pt x="711972" y="1436898"/>
                    <a:pt x="701523" y="1439890"/>
                  </a:cubicBezTo>
                  <a:cubicBezTo>
                    <a:pt x="605664" y="1467160"/>
                    <a:pt x="509761" y="1494431"/>
                    <a:pt x="413858" y="1521659"/>
                  </a:cubicBezTo>
                  <a:cubicBezTo>
                    <a:pt x="413251" y="1521832"/>
                    <a:pt x="412687" y="1522005"/>
                    <a:pt x="412080" y="1522222"/>
                  </a:cubicBezTo>
                  <a:cubicBezTo>
                    <a:pt x="409218" y="1523219"/>
                    <a:pt x="407614" y="1522656"/>
                    <a:pt x="406747" y="1519317"/>
                  </a:cubicBezTo>
                  <a:cubicBezTo>
                    <a:pt x="404189" y="1509519"/>
                    <a:pt x="401241" y="1499851"/>
                    <a:pt x="398466" y="1490096"/>
                  </a:cubicBezTo>
                  <a:cubicBezTo>
                    <a:pt x="326149" y="1235424"/>
                    <a:pt x="253788" y="980708"/>
                    <a:pt x="181470" y="726036"/>
                  </a:cubicBezTo>
                  <a:cubicBezTo>
                    <a:pt x="121466" y="514720"/>
                    <a:pt x="61418" y="303317"/>
                    <a:pt x="1457" y="91914"/>
                  </a:cubicBezTo>
                  <a:cubicBezTo>
                    <a:pt x="-754" y="84154"/>
                    <a:pt x="-1361" y="85584"/>
                    <a:pt x="6356" y="83373"/>
                  </a:cubicBezTo>
                  <a:cubicBezTo>
                    <a:pt x="102216" y="56059"/>
                    <a:pt x="198119" y="28788"/>
                    <a:pt x="293979" y="1517"/>
                  </a:cubicBezTo>
                  <a:cubicBezTo>
                    <a:pt x="295973" y="954"/>
                    <a:pt x="297967" y="477"/>
                    <a:pt x="299702" y="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00681E3-8D7B-4EBF-EA6B-C76A4DAD3BA5}"/>
              </a:ext>
            </a:extLst>
          </p:cNvPr>
          <p:cNvSpPr/>
          <p:nvPr userDrawn="1"/>
        </p:nvSpPr>
        <p:spPr>
          <a:xfrm rot="4434784" flipH="1">
            <a:off x="-169749" y="4850357"/>
            <a:ext cx="1921344" cy="2061335"/>
          </a:xfrm>
          <a:custGeom>
            <a:avLst/>
            <a:gdLst>
              <a:gd name="connsiteX0" fmla="*/ 1917712 w 1921344"/>
              <a:gd name="connsiteY0" fmla="*/ 965156 h 2061335"/>
              <a:gd name="connsiteX1" fmla="*/ 1754632 w 1921344"/>
              <a:gd name="connsiteY1" fmla="*/ 457800 h 2061335"/>
              <a:gd name="connsiteX2" fmla="*/ 1610462 w 1921344"/>
              <a:gd name="connsiteY2" fmla="*/ 9967 h 2061335"/>
              <a:gd name="connsiteX3" fmla="*/ 1595406 w 1921344"/>
              <a:gd name="connsiteY3" fmla="*/ 2178 h 2061335"/>
              <a:gd name="connsiteX4" fmla="*/ 1360986 w 1921344"/>
              <a:gd name="connsiteY4" fmla="*/ 88137 h 2061335"/>
              <a:gd name="connsiteX5" fmla="*/ 1007604 w 1921344"/>
              <a:gd name="connsiteY5" fmla="*/ 260057 h 2061335"/>
              <a:gd name="connsiteX6" fmla="*/ 432758 w 1921344"/>
              <a:gd name="connsiteY6" fmla="*/ 690118 h 2061335"/>
              <a:gd name="connsiteX7" fmla="*/ 61258 w 1921344"/>
              <a:gd name="connsiteY7" fmla="*/ 1129635 h 2061335"/>
              <a:gd name="connsiteX8" fmla="*/ 0 w 1921344"/>
              <a:gd name="connsiteY8" fmla="*/ 1225262 h 2061335"/>
              <a:gd name="connsiteX9" fmla="*/ 241114 w 1921344"/>
              <a:gd name="connsiteY9" fmla="*/ 2061335 h 2061335"/>
              <a:gd name="connsiteX10" fmla="*/ 794850 w 1921344"/>
              <a:gd name="connsiteY10" fmla="*/ 1901644 h 2061335"/>
              <a:gd name="connsiteX11" fmla="*/ 900549 w 1921344"/>
              <a:gd name="connsiteY11" fmla="*/ 1724614 h 2061335"/>
              <a:gd name="connsiteX12" fmla="*/ 1229682 w 1921344"/>
              <a:gd name="connsiteY12" fmla="*/ 1357839 h 2061335"/>
              <a:gd name="connsiteX13" fmla="*/ 1544197 w 1921344"/>
              <a:gd name="connsiteY13" fmla="*/ 1141189 h 2061335"/>
              <a:gd name="connsiteX14" fmla="*/ 1907908 w 1921344"/>
              <a:gd name="connsiteY14" fmla="*/ 983801 h 2061335"/>
              <a:gd name="connsiteX15" fmla="*/ 1917712 w 1921344"/>
              <a:gd name="connsiteY15" fmla="*/ 965156 h 2061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21344" h="2061335">
                <a:moveTo>
                  <a:pt x="1917712" y="965156"/>
                </a:moveTo>
                <a:cubicBezTo>
                  <a:pt x="1863439" y="796037"/>
                  <a:pt x="1809080" y="626918"/>
                  <a:pt x="1754632" y="457800"/>
                </a:cubicBezTo>
                <a:cubicBezTo>
                  <a:pt x="1706664" y="308464"/>
                  <a:pt x="1658519" y="159216"/>
                  <a:pt x="1610462" y="9967"/>
                </a:cubicBezTo>
                <a:cubicBezTo>
                  <a:pt x="1606697" y="-1500"/>
                  <a:pt x="1606697" y="-1500"/>
                  <a:pt x="1595406" y="2178"/>
                </a:cubicBezTo>
                <a:cubicBezTo>
                  <a:pt x="1516361" y="28176"/>
                  <a:pt x="1438017" y="56449"/>
                  <a:pt x="1360986" y="88137"/>
                </a:cubicBezTo>
                <a:cubicBezTo>
                  <a:pt x="1239574" y="138032"/>
                  <a:pt x="1121576" y="195018"/>
                  <a:pt x="1007604" y="260057"/>
                </a:cubicBezTo>
                <a:cubicBezTo>
                  <a:pt x="798132" y="379630"/>
                  <a:pt x="606079" y="522313"/>
                  <a:pt x="432758" y="690118"/>
                </a:cubicBezTo>
                <a:cubicBezTo>
                  <a:pt x="294277" y="824223"/>
                  <a:pt x="170503" y="970845"/>
                  <a:pt x="61258" y="1129635"/>
                </a:cubicBezTo>
                <a:lnTo>
                  <a:pt x="0" y="1225262"/>
                </a:lnTo>
                <a:lnTo>
                  <a:pt x="241114" y="2061335"/>
                </a:lnTo>
                <a:lnTo>
                  <a:pt x="794850" y="1901644"/>
                </a:lnTo>
                <a:lnTo>
                  <a:pt x="900549" y="1724614"/>
                </a:lnTo>
                <a:cubicBezTo>
                  <a:pt x="994211" y="1587971"/>
                  <a:pt x="1103542" y="1465333"/>
                  <a:pt x="1229682" y="1357839"/>
                </a:cubicBezTo>
                <a:cubicBezTo>
                  <a:pt x="1327109" y="1274856"/>
                  <a:pt x="1432152" y="1202990"/>
                  <a:pt x="1544197" y="1141189"/>
                </a:cubicBezTo>
                <a:cubicBezTo>
                  <a:pt x="1660444" y="1077113"/>
                  <a:pt x="1782118" y="1025642"/>
                  <a:pt x="1907908" y="983801"/>
                </a:cubicBezTo>
                <a:cubicBezTo>
                  <a:pt x="1924626" y="978286"/>
                  <a:pt x="1922964" y="981438"/>
                  <a:pt x="1917712" y="965156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Title 32">
            <a:extLst>
              <a:ext uri="{FF2B5EF4-FFF2-40B4-BE49-F238E27FC236}">
                <a16:creationId xmlns:a16="http://schemas.microsoft.com/office/drawing/2014/main" id="{DB4BE088-7EF1-2E7E-367B-9B2C8D8C05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743" y="3044527"/>
            <a:ext cx="5079176" cy="830997"/>
          </a:xfrm>
        </p:spPr>
        <p:txBody>
          <a:bodyPr wrap="square" anchor="t">
            <a:spAutoFit/>
          </a:bodyPr>
          <a:lstStyle>
            <a:lvl1pPr>
              <a:lnSpc>
                <a:spcPct val="100000"/>
              </a:lnSpc>
              <a:defRPr sz="4800" b="1"/>
            </a:lvl1pPr>
          </a:lstStyle>
          <a:p>
            <a:r>
              <a:rPr lang="en-US"/>
              <a:t>Add Text Here</a:t>
            </a:r>
          </a:p>
        </p:txBody>
      </p:sp>
      <p:sp>
        <p:nvSpPr>
          <p:cNvPr id="29" name="Text Placeholder 62">
            <a:extLst>
              <a:ext uri="{FF2B5EF4-FFF2-40B4-BE49-F238E27FC236}">
                <a16:creationId xmlns:a16="http://schemas.microsoft.com/office/drawing/2014/main" id="{216E87ED-BD56-6A62-588C-47C74CBFE0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923" y="2218647"/>
            <a:ext cx="2068391" cy="50115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Text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F56A024-B5FB-A567-01CF-1EB9805B06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2868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_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6E6E7EB-751D-CC86-A0BB-ABE762B5531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6D6D6"/>
              </a:solidFill>
            </a:endParaRPr>
          </a:p>
        </p:txBody>
      </p:sp>
      <p:pic>
        <p:nvPicPr>
          <p:cNvPr id="6" name="Picture 5" descr="A black background with a red stripe&#10;&#10;AI-generated content may be incorrect.">
            <a:extLst>
              <a:ext uri="{FF2B5EF4-FFF2-40B4-BE49-F238E27FC236}">
                <a16:creationId xmlns:a16="http://schemas.microsoft.com/office/drawing/2014/main" id="{13DB4233-3216-B0E9-CA12-1C7D9B2CEE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201"/>
            <a:ext cx="12192000" cy="68644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E6FB39B-88F7-2A05-A130-EA4880FF9C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37490" y="5512341"/>
            <a:ext cx="3323055" cy="973634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B16C4B7-EEFB-6AF1-AC1E-AD5789152B76}"/>
              </a:ext>
            </a:extLst>
          </p:cNvPr>
          <p:cNvSpPr/>
          <p:nvPr userDrawn="1"/>
        </p:nvSpPr>
        <p:spPr>
          <a:xfrm>
            <a:off x="1" y="1653478"/>
            <a:ext cx="1235531" cy="2085582"/>
          </a:xfrm>
          <a:custGeom>
            <a:avLst/>
            <a:gdLst>
              <a:gd name="connsiteX0" fmla="*/ 892130 w 1235531"/>
              <a:gd name="connsiteY0" fmla="*/ 429 h 2085582"/>
              <a:gd name="connsiteX1" fmla="*/ 897250 w 1235531"/>
              <a:gd name="connsiteY1" fmla="*/ 10847 h 2085582"/>
              <a:gd name="connsiteX2" fmla="*/ 1054127 w 1235531"/>
              <a:gd name="connsiteY2" fmla="*/ 498146 h 2085582"/>
              <a:gd name="connsiteX3" fmla="*/ 1231578 w 1235531"/>
              <a:gd name="connsiteY3" fmla="*/ 1050215 h 2085582"/>
              <a:gd name="connsiteX4" fmla="*/ 1220910 w 1235531"/>
              <a:gd name="connsiteY4" fmla="*/ 1070503 h 2085582"/>
              <a:gd name="connsiteX5" fmla="*/ 825146 w 1235531"/>
              <a:gd name="connsiteY5" fmla="*/ 1241763 h 2085582"/>
              <a:gd name="connsiteX6" fmla="*/ 482913 w 1235531"/>
              <a:gd name="connsiteY6" fmla="*/ 1477506 h 2085582"/>
              <a:gd name="connsiteX7" fmla="*/ 124773 w 1235531"/>
              <a:gd name="connsiteY7" fmla="*/ 1876604 h 2085582"/>
              <a:gd name="connsiteX8" fmla="*/ 0 w 1235531"/>
              <a:gd name="connsiteY8" fmla="*/ 2085582 h 2085582"/>
              <a:gd name="connsiteX9" fmla="*/ 0 w 1235531"/>
              <a:gd name="connsiteY9" fmla="*/ 436975 h 2085582"/>
              <a:gd name="connsiteX10" fmla="*/ 73890 w 1235531"/>
              <a:gd name="connsiteY10" fmla="*/ 385309 h 2085582"/>
              <a:gd name="connsiteX11" fmla="*/ 241263 w 1235531"/>
              <a:gd name="connsiteY11" fmla="*/ 282976 h 2085582"/>
              <a:gd name="connsiteX12" fmla="*/ 625788 w 1235531"/>
              <a:gd name="connsiteY12" fmla="*/ 95905 h 2085582"/>
              <a:gd name="connsiteX13" fmla="*/ 880867 w 1235531"/>
              <a:gd name="connsiteY13" fmla="*/ 2370 h 2085582"/>
              <a:gd name="connsiteX14" fmla="*/ 892130 w 1235531"/>
              <a:gd name="connsiteY14" fmla="*/ 429 h 2085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35531" h="2085582">
                <a:moveTo>
                  <a:pt x="892130" y="429"/>
                </a:moveTo>
                <a:cubicBezTo>
                  <a:pt x="894178" y="1489"/>
                  <a:pt x="895202" y="4608"/>
                  <a:pt x="897250" y="10847"/>
                </a:cubicBezTo>
                <a:cubicBezTo>
                  <a:pt x="949542" y="173248"/>
                  <a:pt x="1001930" y="335649"/>
                  <a:pt x="1054127" y="498146"/>
                </a:cubicBezTo>
                <a:cubicBezTo>
                  <a:pt x="1113373" y="682169"/>
                  <a:pt x="1172523" y="866192"/>
                  <a:pt x="1231578" y="1050215"/>
                </a:cubicBezTo>
                <a:cubicBezTo>
                  <a:pt x="1237293" y="1067932"/>
                  <a:pt x="1239102" y="1064503"/>
                  <a:pt x="1220910" y="1070503"/>
                </a:cubicBezTo>
                <a:cubicBezTo>
                  <a:pt x="1084035" y="1116033"/>
                  <a:pt x="951638" y="1172040"/>
                  <a:pt x="825146" y="1241763"/>
                </a:cubicBezTo>
                <a:cubicBezTo>
                  <a:pt x="703226" y="1309009"/>
                  <a:pt x="588926" y="1387209"/>
                  <a:pt x="482913" y="1477506"/>
                </a:cubicBezTo>
                <a:cubicBezTo>
                  <a:pt x="345657" y="1594473"/>
                  <a:pt x="226690" y="1727919"/>
                  <a:pt x="124773" y="1876604"/>
                </a:cubicBezTo>
                <a:lnTo>
                  <a:pt x="0" y="2085582"/>
                </a:lnTo>
                <a:lnTo>
                  <a:pt x="0" y="436975"/>
                </a:lnTo>
                <a:lnTo>
                  <a:pt x="73890" y="385309"/>
                </a:lnTo>
                <a:cubicBezTo>
                  <a:pt x="128481" y="349604"/>
                  <a:pt x="184280" y="315504"/>
                  <a:pt x="241263" y="282976"/>
                </a:cubicBezTo>
                <a:cubicBezTo>
                  <a:pt x="365279" y="212205"/>
                  <a:pt x="493676" y="150198"/>
                  <a:pt x="625788" y="95905"/>
                </a:cubicBezTo>
                <a:cubicBezTo>
                  <a:pt x="709608" y="61425"/>
                  <a:pt x="794856" y="30659"/>
                  <a:pt x="880867" y="2370"/>
                </a:cubicBezTo>
                <a:cubicBezTo>
                  <a:pt x="887011" y="370"/>
                  <a:pt x="890082" y="-631"/>
                  <a:pt x="892130" y="429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D6D6D6"/>
              </a:solidFill>
            </a:endParaRPr>
          </a:p>
        </p:txBody>
      </p:sp>
      <p:sp>
        <p:nvSpPr>
          <p:cNvPr id="22" name="Title 32">
            <a:extLst>
              <a:ext uri="{FF2B5EF4-FFF2-40B4-BE49-F238E27FC236}">
                <a16:creationId xmlns:a16="http://schemas.microsoft.com/office/drawing/2014/main" id="{CED9C36D-B970-E6A4-79E7-90CEEF6310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6399" y="1564863"/>
            <a:ext cx="5079176" cy="1107996"/>
          </a:xfrm>
        </p:spPr>
        <p:txBody>
          <a:bodyPr wrap="square" anchor="t">
            <a:spAutoFit/>
          </a:bodyPr>
          <a:lstStyle>
            <a:lvl1pPr>
              <a:lnSpc>
                <a:spcPct val="100000"/>
              </a:lnSpc>
              <a:defRPr sz="6600" b="1">
                <a:solidFill>
                  <a:srgbClr val="D6D6D6"/>
                </a:solidFill>
              </a:defRPr>
            </a:lvl1pPr>
          </a:lstStyle>
          <a:p>
            <a:r>
              <a:rPr lang="en-US"/>
              <a:t>Add Text</a:t>
            </a:r>
          </a:p>
        </p:txBody>
      </p:sp>
      <p:sp>
        <p:nvSpPr>
          <p:cNvPr id="24" name="Text Placeholder 62">
            <a:extLst>
              <a:ext uri="{FF2B5EF4-FFF2-40B4-BE49-F238E27FC236}">
                <a16:creationId xmlns:a16="http://schemas.microsoft.com/office/drawing/2014/main" id="{1F889000-21A9-078C-6774-8B16C3810D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03930" y="3609529"/>
            <a:ext cx="2775728" cy="369332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D6D6D6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7" name="Text Placeholder 62">
            <a:extLst>
              <a:ext uri="{FF2B5EF4-FFF2-40B4-BE49-F238E27FC236}">
                <a16:creationId xmlns:a16="http://schemas.microsoft.com/office/drawing/2014/main" id="{E9D94A23-E3EE-D76E-F43F-2B49840E13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03930" y="4303634"/>
            <a:ext cx="2775728" cy="369332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D6D6D6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8" name="Text Placeholder 62">
            <a:extLst>
              <a:ext uri="{FF2B5EF4-FFF2-40B4-BE49-F238E27FC236}">
                <a16:creationId xmlns:a16="http://schemas.microsoft.com/office/drawing/2014/main" id="{07788A1E-F7F2-B3D9-77D7-DDA1F658CB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03930" y="4978457"/>
            <a:ext cx="2775728" cy="369332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D6D6D6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A0B0C5E-3548-4432-3B75-9DEC30639191}"/>
              </a:ext>
            </a:extLst>
          </p:cNvPr>
          <p:cNvSpPr/>
          <p:nvPr userDrawn="1"/>
        </p:nvSpPr>
        <p:spPr>
          <a:xfrm>
            <a:off x="1786798" y="3559297"/>
            <a:ext cx="431800" cy="431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6D6D6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72A1754-1A47-6253-9174-02336FA1448E}"/>
              </a:ext>
            </a:extLst>
          </p:cNvPr>
          <p:cNvSpPr/>
          <p:nvPr userDrawn="1"/>
        </p:nvSpPr>
        <p:spPr>
          <a:xfrm>
            <a:off x="1786798" y="4272400"/>
            <a:ext cx="431800" cy="431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6D6D6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E2945D5-8A7F-C8C8-E687-6E80E6A55206}"/>
              </a:ext>
            </a:extLst>
          </p:cNvPr>
          <p:cNvSpPr/>
          <p:nvPr userDrawn="1"/>
        </p:nvSpPr>
        <p:spPr>
          <a:xfrm>
            <a:off x="1786798" y="4947223"/>
            <a:ext cx="431800" cy="431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6D6D6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AD92C482-0949-DF78-8E48-AF66EC2338AB}"/>
              </a:ext>
            </a:extLst>
          </p:cNvPr>
          <p:cNvSpPr/>
          <p:nvPr userDrawn="1"/>
        </p:nvSpPr>
        <p:spPr>
          <a:xfrm>
            <a:off x="1899977" y="3682566"/>
            <a:ext cx="205442" cy="18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82" y="982"/>
                </a:moveTo>
                <a:cubicBezTo>
                  <a:pt x="16691" y="982"/>
                  <a:pt x="20618" y="4909"/>
                  <a:pt x="20618" y="9818"/>
                </a:cubicBezTo>
                <a:cubicBezTo>
                  <a:pt x="20618" y="10064"/>
                  <a:pt x="20864" y="10309"/>
                  <a:pt x="21109" y="10309"/>
                </a:cubicBezTo>
                <a:cubicBezTo>
                  <a:pt x="21355" y="10309"/>
                  <a:pt x="21600" y="10064"/>
                  <a:pt x="21600" y="9818"/>
                </a:cubicBezTo>
                <a:cubicBezTo>
                  <a:pt x="21600" y="4418"/>
                  <a:pt x="17182" y="0"/>
                  <a:pt x="11782" y="0"/>
                </a:cubicBezTo>
                <a:cubicBezTo>
                  <a:pt x="11536" y="0"/>
                  <a:pt x="11291" y="245"/>
                  <a:pt x="11291" y="491"/>
                </a:cubicBezTo>
                <a:cubicBezTo>
                  <a:pt x="11291" y="736"/>
                  <a:pt x="11536" y="982"/>
                  <a:pt x="11782" y="982"/>
                </a:cubicBezTo>
                <a:moveTo>
                  <a:pt x="11782" y="5891"/>
                </a:moveTo>
                <a:cubicBezTo>
                  <a:pt x="13991" y="5891"/>
                  <a:pt x="15709" y="7609"/>
                  <a:pt x="15709" y="9818"/>
                </a:cubicBezTo>
                <a:cubicBezTo>
                  <a:pt x="15709" y="10064"/>
                  <a:pt x="15955" y="10309"/>
                  <a:pt x="16200" y="10309"/>
                </a:cubicBezTo>
                <a:cubicBezTo>
                  <a:pt x="16445" y="10309"/>
                  <a:pt x="16691" y="10064"/>
                  <a:pt x="16691" y="9818"/>
                </a:cubicBezTo>
                <a:cubicBezTo>
                  <a:pt x="16691" y="7118"/>
                  <a:pt x="14482" y="4909"/>
                  <a:pt x="11782" y="4909"/>
                </a:cubicBezTo>
                <a:cubicBezTo>
                  <a:pt x="11536" y="4909"/>
                  <a:pt x="11291" y="5155"/>
                  <a:pt x="11291" y="5400"/>
                </a:cubicBezTo>
                <a:cubicBezTo>
                  <a:pt x="11291" y="5645"/>
                  <a:pt x="11536" y="5891"/>
                  <a:pt x="11782" y="5891"/>
                </a:cubicBezTo>
                <a:moveTo>
                  <a:pt x="11782" y="10800"/>
                </a:moveTo>
                <a:cubicBezTo>
                  <a:pt x="12273" y="10800"/>
                  <a:pt x="12764" y="10309"/>
                  <a:pt x="12764" y="9818"/>
                </a:cubicBezTo>
                <a:cubicBezTo>
                  <a:pt x="12764" y="9327"/>
                  <a:pt x="12273" y="8836"/>
                  <a:pt x="11782" y="8836"/>
                </a:cubicBezTo>
                <a:cubicBezTo>
                  <a:pt x="11291" y="8836"/>
                  <a:pt x="10800" y="9327"/>
                  <a:pt x="10800" y="9818"/>
                </a:cubicBezTo>
                <a:cubicBezTo>
                  <a:pt x="10800" y="10309"/>
                  <a:pt x="11291" y="10800"/>
                  <a:pt x="11782" y="10800"/>
                </a:cubicBezTo>
                <a:moveTo>
                  <a:pt x="21600" y="17182"/>
                </a:moveTo>
                <a:cubicBezTo>
                  <a:pt x="21600" y="16814"/>
                  <a:pt x="21477" y="16445"/>
                  <a:pt x="21109" y="16077"/>
                </a:cubicBezTo>
                <a:cubicBezTo>
                  <a:pt x="21109" y="16077"/>
                  <a:pt x="20986" y="15955"/>
                  <a:pt x="20864" y="15955"/>
                </a:cubicBezTo>
                <a:cubicBezTo>
                  <a:pt x="16691" y="12641"/>
                  <a:pt x="16691" y="12641"/>
                  <a:pt x="16691" y="12641"/>
                </a:cubicBezTo>
                <a:cubicBezTo>
                  <a:pt x="16445" y="12395"/>
                  <a:pt x="16077" y="12273"/>
                  <a:pt x="15709" y="12273"/>
                </a:cubicBezTo>
                <a:cubicBezTo>
                  <a:pt x="15341" y="12273"/>
                  <a:pt x="15095" y="12395"/>
                  <a:pt x="14850" y="12518"/>
                </a:cubicBezTo>
                <a:cubicBezTo>
                  <a:pt x="13623" y="13745"/>
                  <a:pt x="13623" y="13745"/>
                  <a:pt x="13623" y="13745"/>
                </a:cubicBezTo>
                <a:cubicBezTo>
                  <a:pt x="13623" y="13745"/>
                  <a:pt x="13623" y="13745"/>
                  <a:pt x="13623" y="13745"/>
                </a:cubicBezTo>
                <a:cubicBezTo>
                  <a:pt x="13500" y="13991"/>
                  <a:pt x="13255" y="14114"/>
                  <a:pt x="12886" y="14114"/>
                </a:cubicBezTo>
                <a:cubicBezTo>
                  <a:pt x="12641" y="14114"/>
                  <a:pt x="12273" y="13868"/>
                  <a:pt x="12150" y="13623"/>
                </a:cubicBezTo>
                <a:cubicBezTo>
                  <a:pt x="12150" y="13623"/>
                  <a:pt x="12150" y="13623"/>
                  <a:pt x="12150" y="13623"/>
                </a:cubicBezTo>
                <a:cubicBezTo>
                  <a:pt x="10555" y="12518"/>
                  <a:pt x="9082" y="11168"/>
                  <a:pt x="7855" y="9450"/>
                </a:cubicBezTo>
                <a:cubicBezTo>
                  <a:pt x="7977" y="9450"/>
                  <a:pt x="7977" y="9450"/>
                  <a:pt x="7977" y="9450"/>
                </a:cubicBezTo>
                <a:cubicBezTo>
                  <a:pt x="7732" y="9327"/>
                  <a:pt x="7486" y="8959"/>
                  <a:pt x="7486" y="8714"/>
                </a:cubicBezTo>
                <a:cubicBezTo>
                  <a:pt x="7486" y="8345"/>
                  <a:pt x="7609" y="8100"/>
                  <a:pt x="7855" y="7977"/>
                </a:cubicBezTo>
                <a:cubicBezTo>
                  <a:pt x="7855" y="7977"/>
                  <a:pt x="7855" y="7977"/>
                  <a:pt x="7855" y="7977"/>
                </a:cubicBezTo>
                <a:cubicBezTo>
                  <a:pt x="8959" y="6750"/>
                  <a:pt x="8959" y="6750"/>
                  <a:pt x="8959" y="6750"/>
                </a:cubicBezTo>
                <a:cubicBezTo>
                  <a:pt x="9205" y="6505"/>
                  <a:pt x="9327" y="6259"/>
                  <a:pt x="9327" y="5891"/>
                </a:cubicBezTo>
                <a:cubicBezTo>
                  <a:pt x="9327" y="5523"/>
                  <a:pt x="9205" y="5155"/>
                  <a:pt x="8836" y="4909"/>
                </a:cubicBezTo>
                <a:cubicBezTo>
                  <a:pt x="5645" y="736"/>
                  <a:pt x="5645" y="736"/>
                  <a:pt x="5645" y="736"/>
                </a:cubicBezTo>
                <a:cubicBezTo>
                  <a:pt x="5645" y="614"/>
                  <a:pt x="5523" y="491"/>
                  <a:pt x="5400" y="491"/>
                </a:cubicBezTo>
                <a:cubicBezTo>
                  <a:pt x="5155" y="123"/>
                  <a:pt x="4786" y="0"/>
                  <a:pt x="4418" y="0"/>
                </a:cubicBezTo>
                <a:cubicBezTo>
                  <a:pt x="2455" y="0"/>
                  <a:pt x="0" y="2332"/>
                  <a:pt x="0" y="5155"/>
                </a:cubicBezTo>
                <a:cubicBezTo>
                  <a:pt x="0" y="5891"/>
                  <a:pt x="123" y="6627"/>
                  <a:pt x="491" y="7364"/>
                </a:cubicBezTo>
                <a:cubicBezTo>
                  <a:pt x="491" y="7364"/>
                  <a:pt x="491" y="7364"/>
                  <a:pt x="491" y="7364"/>
                </a:cubicBezTo>
                <a:cubicBezTo>
                  <a:pt x="3436" y="13255"/>
                  <a:pt x="8345" y="18164"/>
                  <a:pt x="14236" y="21109"/>
                </a:cubicBezTo>
                <a:cubicBezTo>
                  <a:pt x="14236" y="21109"/>
                  <a:pt x="14236" y="21109"/>
                  <a:pt x="14236" y="21109"/>
                </a:cubicBezTo>
                <a:cubicBezTo>
                  <a:pt x="14850" y="21477"/>
                  <a:pt x="15709" y="21600"/>
                  <a:pt x="16445" y="21600"/>
                </a:cubicBezTo>
                <a:cubicBezTo>
                  <a:pt x="19268" y="21600"/>
                  <a:pt x="21600" y="19145"/>
                  <a:pt x="21600" y="17182"/>
                </a:cubicBezTo>
                <a:cubicBezTo>
                  <a:pt x="21600" y="17182"/>
                  <a:pt x="21600" y="17182"/>
                  <a:pt x="21600" y="17182"/>
                </a:cubicBezTo>
                <a:close/>
                <a:moveTo>
                  <a:pt x="16445" y="20618"/>
                </a:moveTo>
                <a:cubicBezTo>
                  <a:pt x="15832" y="20618"/>
                  <a:pt x="15218" y="20495"/>
                  <a:pt x="14605" y="20250"/>
                </a:cubicBezTo>
                <a:cubicBezTo>
                  <a:pt x="14605" y="20250"/>
                  <a:pt x="14605" y="20127"/>
                  <a:pt x="14482" y="20127"/>
                </a:cubicBezTo>
                <a:cubicBezTo>
                  <a:pt x="8959" y="17305"/>
                  <a:pt x="4295" y="12641"/>
                  <a:pt x="1473" y="7118"/>
                </a:cubicBezTo>
                <a:cubicBezTo>
                  <a:pt x="1473" y="6995"/>
                  <a:pt x="1350" y="6995"/>
                  <a:pt x="1350" y="6995"/>
                </a:cubicBezTo>
                <a:cubicBezTo>
                  <a:pt x="1105" y="6382"/>
                  <a:pt x="982" y="5768"/>
                  <a:pt x="982" y="5155"/>
                </a:cubicBezTo>
                <a:cubicBezTo>
                  <a:pt x="982" y="2823"/>
                  <a:pt x="3068" y="982"/>
                  <a:pt x="4418" y="982"/>
                </a:cubicBezTo>
                <a:cubicBezTo>
                  <a:pt x="4541" y="982"/>
                  <a:pt x="4664" y="1105"/>
                  <a:pt x="4786" y="1105"/>
                </a:cubicBezTo>
                <a:cubicBezTo>
                  <a:pt x="4786" y="1105"/>
                  <a:pt x="4786" y="1105"/>
                  <a:pt x="4786" y="1227"/>
                </a:cubicBezTo>
                <a:cubicBezTo>
                  <a:pt x="4786" y="1227"/>
                  <a:pt x="4909" y="1227"/>
                  <a:pt x="4909" y="1350"/>
                </a:cubicBezTo>
                <a:cubicBezTo>
                  <a:pt x="8100" y="5400"/>
                  <a:pt x="8100" y="5400"/>
                  <a:pt x="8100" y="5400"/>
                </a:cubicBezTo>
                <a:cubicBezTo>
                  <a:pt x="8100" y="5523"/>
                  <a:pt x="8223" y="5523"/>
                  <a:pt x="8223" y="5523"/>
                </a:cubicBezTo>
                <a:cubicBezTo>
                  <a:pt x="8223" y="5645"/>
                  <a:pt x="8345" y="5768"/>
                  <a:pt x="8345" y="5891"/>
                </a:cubicBezTo>
                <a:cubicBezTo>
                  <a:pt x="8345" y="6014"/>
                  <a:pt x="8345" y="6014"/>
                  <a:pt x="8223" y="6136"/>
                </a:cubicBezTo>
                <a:cubicBezTo>
                  <a:pt x="7118" y="7241"/>
                  <a:pt x="7118" y="7241"/>
                  <a:pt x="7118" y="7241"/>
                </a:cubicBezTo>
                <a:cubicBezTo>
                  <a:pt x="7118" y="7241"/>
                  <a:pt x="7118" y="7241"/>
                  <a:pt x="7118" y="7241"/>
                </a:cubicBezTo>
                <a:cubicBezTo>
                  <a:pt x="6750" y="7609"/>
                  <a:pt x="6505" y="8100"/>
                  <a:pt x="6505" y="8714"/>
                </a:cubicBezTo>
                <a:cubicBezTo>
                  <a:pt x="6505" y="9205"/>
                  <a:pt x="6750" y="9695"/>
                  <a:pt x="7118" y="10064"/>
                </a:cubicBezTo>
                <a:cubicBezTo>
                  <a:pt x="7118" y="10064"/>
                  <a:pt x="7118" y="10064"/>
                  <a:pt x="7118" y="10064"/>
                </a:cubicBezTo>
                <a:cubicBezTo>
                  <a:pt x="8345" y="11782"/>
                  <a:pt x="9818" y="13255"/>
                  <a:pt x="11536" y="14482"/>
                </a:cubicBezTo>
                <a:cubicBezTo>
                  <a:pt x="11536" y="14482"/>
                  <a:pt x="11536" y="14482"/>
                  <a:pt x="11536" y="14482"/>
                </a:cubicBezTo>
                <a:cubicBezTo>
                  <a:pt x="11905" y="14850"/>
                  <a:pt x="12395" y="15095"/>
                  <a:pt x="12886" y="15095"/>
                </a:cubicBezTo>
                <a:cubicBezTo>
                  <a:pt x="13377" y="15095"/>
                  <a:pt x="13868" y="14850"/>
                  <a:pt x="14236" y="14482"/>
                </a:cubicBezTo>
                <a:cubicBezTo>
                  <a:pt x="14359" y="14482"/>
                  <a:pt x="14359" y="14482"/>
                  <a:pt x="14359" y="14482"/>
                </a:cubicBezTo>
                <a:cubicBezTo>
                  <a:pt x="15464" y="13377"/>
                  <a:pt x="15464" y="13377"/>
                  <a:pt x="15464" y="13377"/>
                </a:cubicBezTo>
                <a:cubicBezTo>
                  <a:pt x="15586" y="13255"/>
                  <a:pt x="15586" y="13255"/>
                  <a:pt x="15709" y="13255"/>
                </a:cubicBezTo>
                <a:cubicBezTo>
                  <a:pt x="15832" y="13255"/>
                  <a:pt x="15955" y="13377"/>
                  <a:pt x="16077" y="13377"/>
                </a:cubicBezTo>
                <a:cubicBezTo>
                  <a:pt x="16077" y="13377"/>
                  <a:pt x="16077" y="13500"/>
                  <a:pt x="16077" y="13500"/>
                </a:cubicBezTo>
                <a:cubicBezTo>
                  <a:pt x="20250" y="16691"/>
                  <a:pt x="20250" y="16691"/>
                  <a:pt x="20250" y="16691"/>
                </a:cubicBezTo>
                <a:cubicBezTo>
                  <a:pt x="20373" y="16691"/>
                  <a:pt x="20373" y="16691"/>
                  <a:pt x="20373" y="16814"/>
                </a:cubicBezTo>
                <a:cubicBezTo>
                  <a:pt x="20373" y="16814"/>
                  <a:pt x="20495" y="16814"/>
                  <a:pt x="20495" y="16814"/>
                </a:cubicBezTo>
                <a:cubicBezTo>
                  <a:pt x="20495" y="16936"/>
                  <a:pt x="20618" y="16936"/>
                  <a:pt x="20618" y="17182"/>
                </a:cubicBezTo>
                <a:cubicBezTo>
                  <a:pt x="20618" y="17182"/>
                  <a:pt x="20618" y="17182"/>
                  <a:pt x="20618" y="17305"/>
                </a:cubicBezTo>
                <a:cubicBezTo>
                  <a:pt x="20495" y="18655"/>
                  <a:pt x="18777" y="20618"/>
                  <a:pt x="16445" y="20618"/>
                </a:cubicBezTo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45719" rIns="45719"/>
          <a:lstStyle/>
          <a:p>
            <a:endParaRPr>
              <a:solidFill>
                <a:srgbClr val="D6D6D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5173A39-A029-F2B7-54A8-CC3BC7E2E020}"/>
              </a:ext>
            </a:extLst>
          </p:cNvPr>
          <p:cNvSpPr/>
          <p:nvPr userDrawn="1"/>
        </p:nvSpPr>
        <p:spPr>
          <a:xfrm>
            <a:off x="1900887" y="4386489"/>
            <a:ext cx="203622" cy="2036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95" y="5326"/>
                </a:moveTo>
                <a:cubicBezTo>
                  <a:pt x="12221" y="592"/>
                  <a:pt x="12221" y="592"/>
                  <a:pt x="12221" y="592"/>
                </a:cubicBezTo>
                <a:cubicBezTo>
                  <a:pt x="11937" y="296"/>
                  <a:pt x="11368" y="0"/>
                  <a:pt x="10800" y="0"/>
                </a:cubicBezTo>
                <a:cubicBezTo>
                  <a:pt x="9947" y="0"/>
                  <a:pt x="9379" y="296"/>
                  <a:pt x="9095" y="592"/>
                </a:cubicBezTo>
                <a:cubicBezTo>
                  <a:pt x="1421" y="5326"/>
                  <a:pt x="1421" y="5326"/>
                  <a:pt x="1421" y="5326"/>
                </a:cubicBezTo>
                <a:cubicBezTo>
                  <a:pt x="568" y="5918"/>
                  <a:pt x="0" y="7397"/>
                  <a:pt x="0" y="8581"/>
                </a:cubicBezTo>
                <a:cubicBezTo>
                  <a:pt x="0" y="19233"/>
                  <a:pt x="0" y="19233"/>
                  <a:pt x="0" y="19233"/>
                </a:cubicBezTo>
                <a:cubicBezTo>
                  <a:pt x="0" y="20416"/>
                  <a:pt x="853" y="21600"/>
                  <a:pt x="1989" y="21600"/>
                </a:cubicBezTo>
                <a:cubicBezTo>
                  <a:pt x="19326" y="21600"/>
                  <a:pt x="19326" y="21600"/>
                  <a:pt x="19326" y="21600"/>
                </a:cubicBezTo>
                <a:cubicBezTo>
                  <a:pt x="20463" y="21600"/>
                  <a:pt x="21600" y="20416"/>
                  <a:pt x="21600" y="19233"/>
                </a:cubicBezTo>
                <a:cubicBezTo>
                  <a:pt x="21600" y="8581"/>
                  <a:pt x="21600" y="8581"/>
                  <a:pt x="21600" y="8581"/>
                </a:cubicBezTo>
                <a:cubicBezTo>
                  <a:pt x="21600" y="7397"/>
                  <a:pt x="20747" y="5918"/>
                  <a:pt x="19895" y="5326"/>
                </a:cubicBezTo>
                <a:close/>
                <a:moveTo>
                  <a:pt x="853" y="19233"/>
                </a:moveTo>
                <a:cubicBezTo>
                  <a:pt x="853" y="10652"/>
                  <a:pt x="853" y="10652"/>
                  <a:pt x="853" y="10652"/>
                </a:cubicBezTo>
                <a:cubicBezTo>
                  <a:pt x="1137" y="10948"/>
                  <a:pt x="1421" y="11244"/>
                  <a:pt x="1705" y="11540"/>
                </a:cubicBezTo>
                <a:cubicBezTo>
                  <a:pt x="7105" y="15090"/>
                  <a:pt x="7105" y="15090"/>
                  <a:pt x="7105" y="15090"/>
                </a:cubicBezTo>
                <a:cubicBezTo>
                  <a:pt x="1705" y="18641"/>
                  <a:pt x="1705" y="18641"/>
                  <a:pt x="1705" y="18641"/>
                </a:cubicBezTo>
                <a:cubicBezTo>
                  <a:pt x="1421" y="18937"/>
                  <a:pt x="1137" y="19233"/>
                  <a:pt x="853" y="19529"/>
                </a:cubicBezTo>
                <a:cubicBezTo>
                  <a:pt x="853" y="19529"/>
                  <a:pt x="853" y="19233"/>
                  <a:pt x="853" y="19233"/>
                </a:cubicBezTo>
                <a:close/>
                <a:moveTo>
                  <a:pt x="12221" y="13611"/>
                </a:moveTo>
                <a:cubicBezTo>
                  <a:pt x="11368" y="13019"/>
                  <a:pt x="9947" y="13019"/>
                  <a:pt x="9095" y="13611"/>
                </a:cubicBezTo>
                <a:cubicBezTo>
                  <a:pt x="7674" y="14795"/>
                  <a:pt x="7674" y="14795"/>
                  <a:pt x="7674" y="14795"/>
                </a:cubicBezTo>
                <a:cubicBezTo>
                  <a:pt x="1989" y="10948"/>
                  <a:pt x="1989" y="10948"/>
                  <a:pt x="1989" y="10948"/>
                </a:cubicBezTo>
                <a:cubicBezTo>
                  <a:pt x="1137" y="10356"/>
                  <a:pt x="853" y="9764"/>
                  <a:pt x="853" y="9173"/>
                </a:cubicBezTo>
                <a:cubicBezTo>
                  <a:pt x="853" y="8581"/>
                  <a:pt x="853" y="8581"/>
                  <a:pt x="853" y="8581"/>
                </a:cubicBezTo>
                <a:cubicBezTo>
                  <a:pt x="853" y="7693"/>
                  <a:pt x="1421" y="6510"/>
                  <a:pt x="1989" y="6214"/>
                </a:cubicBezTo>
                <a:cubicBezTo>
                  <a:pt x="9379" y="1184"/>
                  <a:pt x="9379" y="1184"/>
                  <a:pt x="9379" y="1184"/>
                </a:cubicBezTo>
                <a:cubicBezTo>
                  <a:pt x="9663" y="888"/>
                  <a:pt x="10232" y="888"/>
                  <a:pt x="10800" y="888"/>
                </a:cubicBezTo>
                <a:cubicBezTo>
                  <a:pt x="11084" y="888"/>
                  <a:pt x="11653" y="888"/>
                  <a:pt x="11937" y="1184"/>
                </a:cubicBezTo>
                <a:cubicBezTo>
                  <a:pt x="19326" y="6214"/>
                  <a:pt x="19326" y="6214"/>
                  <a:pt x="19326" y="6214"/>
                </a:cubicBezTo>
                <a:cubicBezTo>
                  <a:pt x="20179" y="6510"/>
                  <a:pt x="20747" y="7693"/>
                  <a:pt x="20747" y="8581"/>
                </a:cubicBezTo>
                <a:cubicBezTo>
                  <a:pt x="20747" y="9173"/>
                  <a:pt x="20747" y="9173"/>
                  <a:pt x="20747" y="9173"/>
                </a:cubicBezTo>
                <a:cubicBezTo>
                  <a:pt x="20747" y="9764"/>
                  <a:pt x="20179" y="10356"/>
                  <a:pt x="19326" y="10948"/>
                </a:cubicBezTo>
                <a:cubicBezTo>
                  <a:pt x="13926" y="14795"/>
                  <a:pt x="13926" y="14795"/>
                  <a:pt x="13926" y="14795"/>
                </a:cubicBezTo>
                <a:lnTo>
                  <a:pt x="12221" y="13611"/>
                </a:lnTo>
                <a:close/>
                <a:moveTo>
                  <a:pt x="1989" y="19233"/>
                </a:moveTo>
                <a:cubicBezTo>
                  <a:pt x="9379" y="14203"/>
                  <a:pt x="9379" y="14203"/>
                  <a:pt x="9379" y="14203"/>
                </a:cubicBezTo>
                <a:cubicBezTo>
                  <a:pt x="10232" y="13611"/>
                  <a:pt x="11368" y="13611"/>
                  <a:pt x="11937" y="14203"/>
                </a:cubicBezTo>
                <a:cubicBezTo>
                  <a:pt x="19326" y="19233"/>
                  <a:pt x="19326" y="19233"/>
                  <a:pt x="19326" y="19233"/>
                </a:cubicBezTo>
                <a:cubicBezTo>
                  <a:pt x="19611" y="19529"/>
                  <a:pt x="19895" y="19825"/>
                  <a:pt x="20179" y="20121"/>
                </a:cubicBezTo>
                <a:cubicBezTo>
                  <a:pt x="19895" y="20416"/>
                  <a:pt x="19611" y="20712"/>
                  <a:pt x="19326" y="20712"/>
                </a:cubicBezTo>
                <a:cubicBezTo>
                  <a:pt x="1989" y="20712"/>
                  <a:pt x="1989" y="20712"/>
                  <a:pt x="1989" y="20712"/>
                </a:cubicBezTo>
                <a:cubicBezTo>
                  <a:pt x="1705" y="20712"/>
                  <a:pt x="1421" y="20416"/>
                  <a:pt x="1137" y="20121"/>
                </a:cubicBezTo>
                <a:cubicBezTo>
                  <a:pt x="1421" y="19825"/>
                  <a:pt x="1705" y="19529"/>
                  <a:pt x="1989" y="19233"/>
                </a:cubicBezTo>
                <a:close/>
                <a:moveTo>
                  <a:pt x="20463" y="19529"/>
                </a:moveTo>
                <a:cubicBezTo>
                  <a:pt x="20463" y="19233"/>
                  <a:pt x="20179" y="18937"/>
                  <a:pt x="19611" y="18641"/>
                </a:cubicBezTo>
                <a:cubicBezTo>
                  <a:pt x="14211" y="15090"/>
                  <a:pt x="14211" y="15090"/>
                  <a:pt x="14211" y="15090"/>
                </a:cubicBezTo>
                <a:cubicBezTo>
                  <a:pt x="19611" y="11540"/>
                  <a:pt x="19611" y="11540"/>
                  <a:pt x="19611" y="11540"/>
                </a:cubicBezTo>
                <a:cubicBezTo>
                  <a:pt x="20179" y="11244"/>
                  <a:pt x="20463" y="10948"/>
                  <a:pt x="20747" y="10652"/>
                </a:cubicBezTo>
                <a:cubicBezTo>
                  <a:pt x="20747" y="19233"/>
                  <a:pt x="20747" y="19233"/>
                  <a:pt x="20747" y="19233"/>
                </a:cubicBezTo>
                <a:cubicBezTo>
                  <a:pt x="20747" y="19233"/>
                  <a:pt x="20463" y="19529"/>
                  <a:pt x="20463" y="19529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45719" rIns="45719"/>
          <a:lstStyle/>
          <a:p>
            <a:endParaRPr>
              <a:solidFill>
                <a:srgbClr val="D6D6D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1CDFA502-AFA3-7AED-BB5B-943FBC091D2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45328" y="5062137"/>
            <a:ext cx="114740" cy="20197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8AF3041-2D27-50F8-3574-B6C43FAACE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47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_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6E6E7EB-751D-CC86-A0BB-ABE762B5531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6D6D6"/>
              </a:solidFill>
            </a:endParaRPr>
          </a:p>
        </p:txBody>
      </p:sp>
      <p:pic>
        <p:nvPicPr>
          <p:cNvPr id="6" name="Picture 5" descr="A black background with a red stripe&#10;&#10;AI-generated content may be incorrect.">
            <a:extLst>
              <a:ext uri="{FF2B5EF4-FFF2-40B4-BE49-F238E27FC236}">
                <a16:creationId xmlns:a16="http://schemas.microsoft.com/office/drawing/2014/main" id="{13DB4233-3216-B0E9-CA12-1C7D9B2CEE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201"/>
            <a:ext cx="12192000" cy="6864403"/>
          </a:xfrm>
          <a:prstGeom prst="rect">
            <a:avLst/>
          </a:prstGeom>
          <a:solidFill>
            <a:srgbClr val="831C38"/>
          </a:solidFill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E6FB39B-88F7-2A05-A130-EA4880FF9C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37490" y="5512341"/>
            <a:ext cx="3323055" cy="973634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B16C4B7-EEFB-6AF1-AC1E-AD5789152B76}"/>
              </a:ext>
            </a:extLst>
          </p:cNvPr>
          <p:cNvSpPr/>
          <p:nvPr userDrawn="1"/>
        </p:nvSpPr>
        <p:spPr>
          <a:xfrm>
            <a:off x="1" y="1653478"/>
            <a:ext cx="1235531" cy="2085582"/>
          </a:xfrm>
          <a:custGeom>
            <a:avLst/>
            <a:gdLst>
              <a:gd name="connsiteX0" fmla="*/ 892130 w 1235531"/>
              <a:gd name="connsiteY0" fmla="*/ 429 h 2085582"/>
              <a:gd name="connsiteX1" fmla="*/ 897250 w 1235531"/>
              <a:gd name="connsiteY1" fmla="*/ 10847 h 2085582"/>
              <a:gd name="connsiteX2" fmla="*/ 1054127 w 1235531"/>
              <a:gd name="connsiteY2" fmla="*/ 498146 h 2085582"/>
              <a:gd name="connsiteX3" fmla="*/ 1231578 w 1235531"/>
              <a:gd name="connsiteY3" fmla="*/ 1050215 h 2085582"/>
              <a:gd name="connsiteX4" fmla="*/ 1220910 w 1235531"/>
              <a:gd name="connsiteY4" fmla="*/ 1070503 h 2085582"/>
              <a:gd name="connsiteX5" fmla="*/ 825146 w 1235531"/>
              <a:gd name="connsiteY5" fmla="*/ 1241763 h 2085582"/>
              <a:gd name="connsiteX6" fmla="*/ 482913 w 1235531"/>
              <a:gd name="connsiteY6" fmla="*/ 1477506 h 2085582"/>
              <a:gd name="connsiteX7" fmla="*/ 124773 w 1235531"/>
              <a:gd name="connsiteY7" fmla="*/ 1876604 h 2085582"/>
              <a:gd name="connsiteX8" fmla="*/ 0 w 1235531"/>
              <a:gd name="connsiteY8" fmla="*/ 2085582 h 2085582"/>
              <a:gd name="connsiteX9" fmla="*/ 0 w 1235531"/>
              <a:gd name="connsiteY9" fmla="*/ 436975 h 2085582"/>
              <a:gd name="connsiteX10" fmla="*/ 73890 w 1235531"/>
              <a:gd name="connsiteY10" fmla="*/ 385309 h 2085582"/>
              <a:gd name="connsiteX11" fmla="*/ 241263 w 1235531"/>
              <a:gd name="connsiteY11" fmla="*/ 282976 h 2085582"/>
              <a:gd name="connsiteX12" fmla="*/ 625788 w 1235531"/>
              <a:gd name="connsiteY12" fmla="*/ 95905 h 2085582"/>
              <a:gd name="connsiteX13" fmla="*/ 880867 w 1235531"/>
              <a:gd name="connsiteY13" fmla="*/ 2370 h 2085582"/>
              <a:gd name="connsiteX14" fmla="*/ 892130 w 1235531"/>
              <a:gd name="connsiteY14" fmla="*/ 429 h 2085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35531" h="2085582">
                <a:moveTo>
                  <a:pt x="892130" y="429"/>
                </a:moveTo>
                <a:cubicBezTo>
                  <a:pt x="894178" y="1489"/>
                  <a:pt x="895202" y="4608"/>
                  <a:pt x="897250" y="10847"/>
                </a:cubicBezTo>
                <a:cubicBezTo>
                  <a:pt x="949542" y="173248"/>
                  <a:pt x="1001930" y="335649"/>
                  <a:pt x="1054127" y="498146"/>
                </a:cubicBezTo>
                <a:cubicBezTo>
                  <a:pt x="1113373" y="682169"/>
                  <a:pt x="1172523" y="866192"/>
                  <a:pt x="1231578" y="1050215"/>
                </a:cubicBezTo>
                <a:cubicBezTo>
                  <a:pt x="1237293" y="1067932"/>
                  <a:pt x="1239102" y="1064503"/>
                  <a:pt x="1220910" y="1070503"/>
                </a:cubicBezTo>
                <a:cubicBezTo>
                  <a:pt x="1084035" y="1116033"/>
                  <a:pt x="951638" y="1172040"/>
                  <a:pt x="825146" y="1241763"/>
                </a:cubicBezTo>
                <a:cubicBezTo>
                  <a:pt x="703226" y="1309009"/>
                  <a:pt x="588926" y="1387209"/>
                  <a:pt x="482913" y="1477506"/>
                </a:cubicBezTo>
                <a:cubicBezTo>
                  <a:pt x="345657" y="1594473"/>
                  <a:pt x="226690" y="1727919"/>
                  <a:pt x="124773" y="1876604"/>
                </a:cubicBezTo>
                <a:lnTo>
                  <a:pt x="0" y="2085582"/>
                </a:lnTo>
                <a:lnTo>
                  <a:pt x="0" y="436975"/>
                </a:lnTo>
                <a:lnTo>
                  <a:pt x="73890" y="385309"/>
                </a:lnTo>
                <a:cubicBezTo>
                  <a:pt x="128481" y="349604"/>
                  <a:pt x="184280" y="315504"/>
                  <a:pt x="241263" y="282976"/>
                </a:cubicBezTo>
                <a:cubicBezTo>
                  <a:pt x="365279" y="212205"/>
                  <a:pt x="493676" y="150198"/>
                  <a:pt x="625788" y="95905"/>
                </a:cubicBezTo>
                <a:cubicBezTo>
                  <a:pt x="709608" y="61425"/>
                  <a:pt x="794856" y="30659"/>
                  <a:pt x="880867" y="2370"/>
                </a:cubicBezTo>
                <a:cubicBezTo>
                  <a:pt x="887011" y="370"/>
                  <a:pt x="890082" y="-631"/>
                  <a:pt x="892130" y="429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D6D6D6"/>
              </a:solidFill>
            </a:endParaRPr>
          </a:p>
        </p:txBody>
      </p:sp>
      <p:sp>
        <p:nvSpPr>
          <p:cNvPr id="22" name="Title 32">
            <a:extLst>
              <a:ext uri="{FF2B5EF4-FFF2-40B4-BE49-F238E27FC236}">
                <a16:creationId xmlns:a16="http://schemas.microsoft.com/office/drawing/2014/main" id="{CED9C36D-B970-E6A4-79E7-90CEEF6310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6399" y="1564863"/>
            <a:ext cx="5079176" cy="1107996"/>
          </a:xfrm>
        </p:spPr>
        <p:txBody>
          <a:bodyPr wrap="square" anchor="t">
            <a:spAutoFit/>
          </a:bodyPr>
          <a:lstStyle>
            <a:lvl1pPr>
              <a:lnSpc>
                <a:spcPct val="100000"/>
              </a:lnSpc>
              <a:defRPr sz="6600" b="1">
                <a:solidFill>
                  <a:srgbClr val="D6D6D6"/>
                </a:solidFill>
              </a:defRPr>
            </a:lvl1pPr>
          </a:lstStyle>
          <a:p>
            <a:r>
              <a:rPr lang="en-US"/>
              <a:t>Add Text</a:t>
            </a:r>
          </a:p>
        </p:txBody>
      </p:sp>
      <p:sp>
        <p:nvSpPr>
          <p:cNvPr id="24" name="Text Placeholder 62">
            <a:extLst>
              <a:ext uri="{FF2B5EF4-FFF2-40B4-BE49-F238E27FC236}">
                <a16:creationId xmlns:a16="http://schemas.microsoft.com/office/drawing/2014/main" id="{1F889000-21A9-078C-6774-8B16C3810D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03930" y="3609529"/>
            <a:ext cx="2775728" cy="369332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D6D6D6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7" name="Text Placeholder 62">
            <a:extLst>
              <a:ext uri="{FF2B5EF4-FFF2-40B4-BE49-F238E27FC236}">
                <a16:creationId xmlns:a16="http://schemas.microsoft.com/office/drawing/2014/main" id="{E9D94A23-E3EE-D76E-F43F-2B49840E13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03930" y="4303634"/>
            <a:ext cx="2775728" cy="369332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D6D6D6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8" name="Text Placeholder 62">
            <a:extLst>
              <a:ext uri="{FF2B5EF4-FFF2-40B4-BE49-F238E27FC236}">
                <a16:creationId xmlns:a16="http://schemas.microsoft.com/office/drawing/2014/main" id="{07788A1E-F7F2-B3D9-77D7-DDA1F658CB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03930" y="4978457"/>
            <a:ext cx="2775728" cy="369332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D6D6D6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A0B0C5E-3548-4432-3B75-9DEC30639191}"/>
              </a:ext>
            </a:extLst>
          </p:cNvPr>
          <p:cNvSpPr/>
          <p:nvPr userDrawn="1"/>
        </p:nvSpPr>
        <p:spPr>
          <a:xfrm>
            <a:off x="1786798" y="3559297"/>
            <a:ext cx="431800" cy="431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6D6D6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72A1754-1A47-6253-9174-02336FA1448E}"/>
              </a:ext>
            </a:extLst>
          </p:cNvPr>
          <p:cNvSpPr/>
          <p:nvPr userDrawn="1"/>
        </p:nvSpPr>
        <p:spPr>
          <a:xfrm>
            <a:off x="1786798" y="4272400"/>
            <a:ext cx="431800" cy="431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6D6D6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E2945D5-8A7F-C8C8-E687-6E80E6A55206}"/>
              </a:ext>
            </a:extLst>
          </p:cNvPr>
          <p:cNvSpPr/>
          <p:nvPr userDrawn="1"/>
        </p:nvSpPr>
        <p:spPr>
          <a:xfrm>
            <a:off x="1786798" y="4947223"/>
            <a:ext cx="431800" cy="431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6D6D6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AD92C482-0949-DF78-8E48-AF66EC2338AB}"/>
              </a:ext>
            </a:extLst>
          </p:cNvPr>
          <p:cNvSpPr/>
          <p:nvPr userDrawn="1"/>
        </p:nvSpPr>
        <p:spPr>
          <a:xfrm>
            <a:off x="1899977" y="3682566"/>
            <a:ext cx="205442" cy="18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82" y="982"/>
                </a:moveTo>
                <a:cubicBezTo>
                  <a:pt x="16691" y="982"/>
                  <a:pt x="20618" y="4909"/>
                  <a:pt x="20618" y="9818"/>
                </a:cubicBezTo>
                <a:cubicBezTo>
                  <a:pt x="20618" y="10064"/>
                  <a:pt x="20864" y="10309"/>
                  <a:pt x="21109" y="10309"/>
                </a:cubicBezTo>
                <a:cubicBezTo>
                  <a:pt x="21355" y="10309"/>
                  <a:pt x="21600" y="10064"/>
                  <a:pt x="21600" y="9818"/>
                </a:cubicBezTo>
                <a:cubicBezTo>
                  <a:pt x="21600" y="4418"/>
                  <a:pt x="17182" y="0"/>
                  <a:pt x="11782" y="0"/>
                </a:cubicBezTo>
                <a:cubicBezTo>
                  <a:pt x="11536" y="0"/>
                  <a:pt x="11291" y="245"/>
                  <a:pt x="11291" y="491"/>
                </a:cubicBezTo>
                <a:cubicBezTo>
                  <a:pt x="11291" y="736"/>
                  <a:pt x="11536" y="982"/>
                  <a:pt x="11782" y="982"/>
                </a:cubicBezTo>
                <a:moveTo>
                  <a:pt x="11782" y="5891"/>
                </a:moveTo>
                <a:cubicBezTo>
                  <a:pt x="13991" y="5891"/>
                  <a:pt x="15709" y="7609"/>
                  <a:pt x="15709" y="9818"/>
                </a:cubicBezTo>
                <a:cubicBezTo>
                  <a:pt x="15709" y="10064"/>
                  <a:pt x="15955" y="10309"/>
                  <a:pt x="16200" y="10309"/>
                </a:cubicBezTo>
                <a:cubicBezTo>
                  <a:pt x="16445" y="10309"/>
                  <a:pt x="16691" y="10064"/>
                  <a:pt x="16691" y="9818"/>
                </a:cubicBezTo>
                <a:cubicBezTo>
                  <a:pt x="16691" y="7118"/>
                  <a:pt x="14482" y="4909"/>
                  <a:pt x="11782" y="4909"/>
                </a:cubicBezTo>
                <a:cubicBezTo>
                  <a:pt x="11536" y="4909"/>
                  <a:pt x="11291" y="5155"/>
                  <a:pt x="11291" y="5400"/>
                </a:cubicBezTo>
                <a:cubicBezTo>
                  <a:pt x="11291" y="5645"/>
                  <a:pt x="11536" y="5891"/>
                  <a:pt x="11782" y="5891"/>
                </a:cubicBezTo>
                <a:moveTo>
                  <a:pt x="11782" y="10800"/>
                </a:moveTo>
                <a:cubicBezTo>
                  <a:pt x="12273" y="10800"/>
                  <a:pt x="12764" y="10309"/>
                  <a:pt x="12764" y="9818"/>
                </a:cubicBezTo>
                <a:cubicBezTo>
                  <a:pt x="12764" y="9327"/>
                  <a:pt x="12273" y="8836"/>
                  <a:pt x="11782" y="8836"/>
                </a:cubicBezTo>
                <a:cubicBezTo>
                  <a:pt x="11291" y="8836"/>
                  <a:pt x="10800" y="9327"/>
                  <a:pt x="10800" y="9818"/>
                </a:cubicBezTo>
                <a:cubicBezTo>
                  <a:pt x="10800" y="10309"/>
                  <a:pt x="11291" y="10800"/>
                  <a:pt x="11782" y="10800"/>
                </a:cubicBezTo>
                <a:moveTo>
                  <a:pt x="21600" y="17182"/>
                </a:moveTo>
                <a:cubicBezTo>
                  <a:pt x="21600" y="16814"/>
                  <a:pt x="21477" y="16445"/>
                  <a:pt x="21109" y="16077"/>
                </a:cubicBezTo>
                <a:cubicBezTo>
                  <a:pt x="21109" y="16077"/>
                  <a:pt x="20986" y="15955"/>
                  <a:pt x="20864" y="15955"/>
                </a:cubicBezTo>
                <a:cubicBezTo>
                  <a:pt x="16691" y="12641"/>
                  <a:pt x="16691" y="12641"/>
                  <a:pt x="16691" y="12641"/>
                </a:cubicBezTo>
                <a:cubicBezTo>
                  <a:pt x="16445" y="12395"/>
                  <a:pt x="16077" y="12273"/>
                  <a:pt x="15709" y="12273"/>
                </a:cubicBezTo>
                <a:cubicBezTo>
                  <a:pt x="15341" y="12273"/>
                  <a:pt x="15095" y="12395"/>
                  <a:pt x="14850" y="12518"/>
                </a:cubicBezTo>
                <a:cubicBezTo>
                  <a:pt x="13623" y="13745"/>
                  <a:pt x="13623" y="13745"/>
                  <a:pt x="13623" y="13745"/>
                </a:cubicBezTo>
                <a:cubicBezTo>
                  <a:pt x="13623" y="13745"/>
                  <a:pt x="13623" y="13745"/>
                  <a:pt x="13623" y="13745"/>
                </a:cubicBezTo>
                <a:cubicBezTo>
                  <a:pt x="13500" y="13991"/>
                  <a:pt x="13255" y="14114"/>
                  <a:pt x="12886" y="14114"/>
                </a:cubicBezTo>
                <a:cubicBezTo>
                  <a:pt x="12641" y="14114"/>
                  <a:pt x="12273" y="13868"/>
                  <a:pt x="12150" y="13623"/>
                </a:cubicBezTo>
                <a:cubicBezTo>
                  <a:pt x="12150" y="13623"/>
                  <a:pt x="12150" y="13623"/>
                  <a:pt x="12150" y="13623"/>
                </a:cubicBezTo>
                <a:cubicBezTo>
                  <a:pt x="10555" y="12518"/>
                  <a:pt x="9082" y="11168"/>
                  <a:pt x="7855" y="9450"/>
                </a:cubicBezTo>
                <a:cubicBezTo>
                  <a:pt x="7977" y="9450"/>
                  <a:pt x="7977" y="9450"/>
                  <a:pt x="7977" y="9450"/>
                </a:cubicBezTo>
                <a:cubicBezTo>
                  <a:pt x="7732" y="9327"/>
                  <a:pt x="7486" y="8959"/>
                  <a:pt x="7486" y="8714"/>
                </a:cubicBezTo>
                <a:cubicBezTo>
                  <a:pt x="7486" y="8345"/>
                  <a:pt x="7609" y="8100"/>
                  <a:pt x="7855" y="7977"/>
                </a:cubicBezTo>
                <a:cubicBezTo>
                  <a:pt x="7855" y="7977"/>
                  <a:pt x="7855" y="7977"/>
                  <a:pt x="7855" y="7977"/>
                </a:cubicBezTo>
                <a:cubicBezTo>
                  <a:pt x="8959" y="6750"/>
                  <a:pt x="8959" y="6750"/>
                  <a:pt x="8959" y="6750"/>
                </a:cubicBezTo>
                <a:cubicBezTo>
                  <a:pt x="9205" y="6505"/>
                  <a:pt x="9327" y="6259"/>
                  <a:pt x="9327" y="5891"/>
                </a:cubicBezTo>
                <a:cubicBezTo>
                  <a:pt x="9327" y="5523"/>
                  <a:pt x="9205" y="5155"/>
                  <a:pt x="8836" y="4909"/>
                </a:cubicBezTo>
                <a:cubicBezTo>
                  <a:pt x="5645" y="736"/>
                  <a:pt x="5645" y="736"/>
                  <a:pt x="5645" y="736"/>
                </a:cubicBezTo>
                <a:cubicBezTo>
                  <a:pt x="5645" y="614"/>
                  <a:pt x="5523" y="491"/>
                  <a:pt x="5400" y="491"/>
                </a:cubicBezTo>
                <a:cubicBezTo>
                  <a:pt x="5155" y="123"/>
                  <a:pt x="4786" y="0"/>
                  <a:pt x="4418" y="0"/>
                </a:cubicBezTo>
                <a:cubicBezTo>
                  <a:pt x="2455" y="0"/>
                  <a:pt x="0" y="2332"/>
                  <a:pt x="0" y="5155"/>
                </a:cubicBezTo>
                <a:cubicBezTo>
                  <a:pt x="0" y="5891"/>
                  <a:pt x="123" y="6627"/>
                  <a:pt x="491" y="7364"/>
                </a:cubicBezTo>
                <a:cubicBezTo>
                  <a:pt x="491" y="7364"/>
                  <a:pt x="491" y="7364"/>
                  <a:pt x="491" y="7364"/>
                </a:cubicBezTo>
                <a:cubicBezTo>
                  <a:pt x="3436" y="13255"/>
                  <a:pt x="8345" y="18164"/>
                  <a:pt x="14236" y="21109"/>
                </a:cubicBezTo>
                <a:cubicBezTo>
                  <a:pt x="14236" y="21109"/>
                  <a:pt x="14236" y="21109"/>
                  <a:pt x="14236" y="21109"/>
                </a:cubicBezTo>
                <a:cubicBezTo>
                  <a:pt x="14850" y="21477"/>
                  <a:pt x="15709" y="21600"/>
                  <a:pt x="16445" y="21600"/>
                </a:cubicBezTo>
                <a:cubicBezTo>
                  <a:pt x="19268" y="21600"/>
                  <a:pt x="21600" y="19145"/>
                  <a:pt x="21600" y="17182"/>
                </a:cubicBezTo>
                <a:cubicBezTo>
                  <a:pt x="21600" y="17182"/>
                  <a:pt x="21600" y="17182"/>
                  <a:pt x="21600" y="17182"/>
                </a:cubicBezTo>
                <a:close/>
                <a:moveTo>
                  <a:pt x="16445" y="20618"/>
                </a:moveTo>
                <a:cubicBezTo>
                  <a:pt x="15832" y="20618"/>
                  <a:pt x="15218" y="20495"/>
                  <a:pt x="14605" y="20250"/>
                </a:cubicBezTo>
                <a:cubicBezTo>
                  <a:pt x="14605" y="20250"/>
                  <a:pt x="14605" y="20127"/>
                  <a:pt x="14482" y="20127"/>
                </a:cubicBezTo>
                <a:cubicBezTo>
                  <a:pt x="8959" y="17305"/>
                  <a:pt x="4295" y="12641"/>
                  <a:pt x="1473" y="7118"/>
                </a:cubicBezTo>
                <a:cubicBezTo>
                  <a:pt x="1473" y="6995"/>
                  <a:pt x="1350" y="6995"/>
                  <a:pt x="1350" y="6995"/>
                </a:cubicBezTo>
                <a:cubicBezTo>
                  <a:pt x="1105" y="6382"/>
                  <a:pt x="982" y="5768"/>
                  <a:pt x="982" y="5155"/>
                </a:cubicBezTo>
                <a:cubicBezTo>
                  <a:pt x="982" y="2823"/>
                  <a:pt x="3068" y="982"/>
                  <a:pt x="4418" y="982"/>
                </a:cubicBezTo>
                <a:cubicBezTo>
                  <a:pt x="4541" y="982"/>
                  <a:pt x="4664" y="1105"/>
                  <a:pt x="4786" y="1105"/>
                </a:cubicBezTo>
                <a:cubicBezTo>
                  <a:pt x="4786" y="1105"/>
                  <a:pt x="4786" y="1105"/>
                  <a:pt x="4786" y="1227"/>
                </a:cubicBezTo>
                <a:cubicBezTo>
                  <a:pt x="4786" y="1227"/>
                  <a:pt x="4909" y="1227"/>
                  <a:pt x="4909" y="1350"/>
                </a:cubicBezTo>
                <a:cubicBezTo>
                  <a:pt x="8100" y="5400"/>
                  <a:pt x="8100" y="5400"/>
                  <a:pt x="8100" y="5400"/>
                </a:cubicBezTo>
                <a:cubicBezTo>
                  <a:pt x="8100" y="5523"/>
                  <a:pt x="8223" y="5523"/>
                  <a:pt x="8223" y="5523"/>
                </a:cubicBezTo>
                <a:cubicBezTo>
                  <a:pt x="8223" y="5645"/>
                  <a:pt x="8345" y="5768"/>
                  <a:pt x="8345" y="5891"/>
                </a:cubicBezTo>
                <a:cubicBezTo>
                  <a:pt x="8345" y="6014"/>
                  <a:pt x="8345" y="6014"/>
                  <a:pt x="8223" y="6136"/>
                </a:cubicBezTo>
                <a:cubicBezTo>
                  <a:pt x="7118" y="7241"/>
                  <a:pt x="7118" y="7241"/>
                  <a:pt x="7118" y="7241"/>
                </a:cubicBezTo>
                <a:cubicBezTo>
                  <a:pt x="7118" y="7241"/>
                  <a:pt x="7118" y="7241"/>
                  <a:pt x="7118" y="7241"/>
                </a:cubicBezTo>
                <a:cubicBezTo>
                  <a:pt x="6750" y="7609"/>
                  <a:pt x="6505" y="8100"/>
                  <a:pt x="6505" y="8714"/>
                </a:cubicBezTo>
                <a:cubicBezTo>
                  <a:pt x="6505" y="9205"/>
                  <a:pt x="6750" y="9695"/>
                  <a:pt x="7118" y="10064"/>
                </a:cubicBezTo>
                <a:cubicBezTo>
                  <a:pt x="7118" y="10064"/>
                  <a:pt x="7118" y="10064"/>
                  <a:pt x="7118" y="10064"/>
                </a:cubicBezTo>
                <a:cubicBezTo>
                  <a:pt x="8345" y="11782"/>
                  <a:pt x="9818" y="13255"/>
                  <a:pt x="11536" y="14482"/>
                </a:cubicBezTo>
                <a:cubicBezTo>
                  <a:pt x="11536" y="14482"/>
                  <a:pt x="11536" y="14482"/>
                  <a:pt x="11536" y="14482"/>
                </a:cubicBezTo>
                <a:cubicBezTo>
                  <a:pt x="11905" y="14850"/>
                  <a:pt x="12395" y="15095"/>
                  <a:pt x="12886" y="15095"/>
                </a:cubicBezTo>
                <a:cubicBezTo>
                  <a:pt x="13377" y="15095"/>
                  <a:pt x="13868" y="14850"/>
                  <a:pt x="14236" y="14482"/>
                </a:cubicBezTo>
                <a:cubicBezTo>
                  <a:pt x="14359" y="14482"/>
                  <a:pt x="14359" y="14482"/>
                  <a:pt x="14359" y="14482"/>
                </a:cubicBezTo>
                <a:cubicBezTo>
                  <a:pt x="15464" y="13377"/>
                  <a:pt x="15464" y="13377"/>
                  <a:pt x="15464" y="13377"/>
                </a:cubicBezTo>
                <a:cubicBezTo>
                  <a:pt x="15586" y="13255"/>
                  <a:pt x="15586" y="13255"/>
                  <a:pt x="15709" y="13255"/>
                </a:cubicBezTo>
                <a:cubicBezTo>
                  <a:pt x="15832" y="13255"/>
                  <a:pt x="15955" y="13377"/>
                  <a:pt x="16077" y="13377"/>
                </a:cubicBezTo>
                <a:cubicBezTo>
                  <a:pt x="16077" y="13377"/>
                  <a:pt x="16077" y="13500"/>
                  <a:pt x="16077" y="13500"/>
                </a:cubicBezTo>
                <a:cubicBezTo>
                  <a:pt x="20250" y="16691"/>
                  <a:pt x="20250" y="16691"/>
                  <a:pt x="20250" y="16691"/>
                </a:cubicBezTo>
                <a:cubicBezTo>
                  <a:pt x="20373" y="16691"/>
                  <a:pt x="20373" y="16691"/>
                  <a:pt x="20373" y="16814"/>
                </a:cubicBezTo>
                <a:cubicBezTo>
                  <a:pt x="20373" y="16814"/>
                  <a:pt x="20495" y="16814"/>
                  <a:pt x="20495" y="16814"/>
                </a:cubicBezTo>
                <a:cubicBezTo>
                  <a:pt x="20495" y="16936"/>
                  <a:pt x="20618" y="16936"/>
                  <a:pt x="20618" y="17182"/>
                </a:cubicBezTo>
                <a:cubicBezTo>
                  <a:pt x="20618" y="17182"/>
                  <a:pt x="20618" y="17182"/>
                  <a:pt x="20618" y="17305"/>
                </a:cubicBezTo>
                <a:cubicBezTo>
                  <a:pt x="20495" y="18655"/>
                  <a:pt x="18777" y="20618"/>
                  <a:pt x="16445" y="20618"/>
                </a:cubicBezTo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45719" rIns="45719"/>
          <a:lstStyle/>
          <a:p>
            <a:endParaRPr>
              <a:solidFill>
                <a:srgbClr val="D6D6D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5173A39-A029-F2B7-54A8-CC3BC7E2E020}"/>
              </a:ext>
            </a:extLst>
          </p:cNvPr>
          <p:cNvSpPr/>
          <p:nvPr userDrawn="1"/>
        </p:nvSpPr>
        <p:spPr>
          <a:xfrm>
            <a:off x="1900887" y="4386489"/>
            <a:ext cx="203622" cy="2036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95" y="5326"/>
                </a:moveTo>
                <a:cubicBezTo>
                  <a:pt x="12221" y="592"/>
                  <a:pt x="12221" y="592"/>
                  <a:pt x="12221" y="592"/>
                </a:cubicBezTo>
                <a:cubicBezTo>
                  <a:pt x="11937" y="296"/>
                  <a:pt x="11368" y="0"/>
                  <a:pt x="10800" y="0"/>
                </a:cubicBezTo>
                <a:cubicBezTo>
                  <a:pt x="9947" y="0"/>
                  <a:pt x="9379" y="296"/>
                  <a:pt x="9095" y="592"/>
                </a:cubicBezTo>
                <a:cubicBezTo>
                  <a:pt x="1421" y="5326"/>
                  <a:pt x="1421" y="5326"/>
                  <a:pt x="1421" y="5326"/>
                </a:cubicBezTo>
                <a:cubicBezTo>
                  <a:pt x="568" y="5918"/>
                  <a:pt x="0" y="7397"/>
                  <a:pt x="0" y="8581"/>
                </a:cubicBezTo>
                <a:cubicBezTo>
                  <a:pt x="0" y="19233"/>
                  <a:pt x="0" y="19233"/>
                  <a:pt x="0" y="19233"/>
                </a:cubicBezTo>
                <a:cubicBezTo>
                  <a:pt x="0" y="20416"/>
                  <a:pt x="853" y="21600"/>
                  <a:pt x="1989" y="21600"/>
                </a:cubicBezTo>
                <a:cubicBezTo>
                  <a:pt x="19326" y="21600"/>
                  <a:pt x="19326" y="21600"/>
                  <a:pt x="19326" y="21600"/>
                </a:cubicBezTo>
                <a:cubicBezTo>
                  <a:pt x="20463" y="21600"/>
                  <a:pt x="21600" y="20416"/>
                  <a:pt x="21600" y="19233"/>
                </a:cubicBezTo>
                <a:cubicBezTo>
                  <a:pt x="21600" y="8581"/>
                  <a:pt x="21600" y="8581"/>
                  <a:pt x="21600" y="8581"/>
                </a:cubicBezTo>
                <a:cubicBezTo>
                  <a:pt x="21600" y="7397"/>
                  <a:pt x="20747" y="5918"/>
                  <a:pt x="19895" y="5326"/>
                </a:cubicBezTo>
                <a:close/>
                <a:moveTo>
                  <a:pt x="853" y="19233"/>
                </a:moveTo>
                <a:cubicBezTo>
                  <a:pt x="853" y="10652"/>
                  <a:pt x="853" y="10652"/>
                  <a:pt x="853" y="10652"/>
                </a:cubicBezTo>
                <a:cubicBezTo>
                  <a:pt x="1137" y="10948"/>
                  <a:pt x="1421" y="11244"/>
                  <a:pt x="1705" y="11540"/>
                </a:cubicBezTo>
                <a:cubicBezTo>
                  <a:pt x="7105" y="15090"/>
                  <a:pt x="7105" y="15090"/>
                  <a:pt x="7105" y="15090"/>
                </a:cubicBezTo>
                <a:cubicBezTo>
                  <a:pt x="1705" y="18641"/>
                  <a:pt x="1705" y="18641"/>
                  <a:pt x="1705" y="18641"/>
                </a:cubicBezTo>
                <a:cubicBezTo>
                  <a:pt x="1421" y="18937"/>
                  <a:pt x="1137" y="19233"/>
                  <a:pt x="853" y="19529"/>
                </a:cubicBezTo>
                <a:cubicBezTo>
                  <a:pt x="853" y="19529"/>
                  <a:pt x="853" y="19233"/>
                  <a:pt x="853" y="19233"/>
                </a:cubicBezTo>
                <a:close/>
                <a:moveTo>
                  <a:pt x="12221" y="13611"/>
                </a:moveTo>
                <a:cubicBezTo>
                  <a:pt x="11368" y="13019"/>
                  <a:pt x="9947" y="13019"/>
                  <a:pt x="9095" y="13611"/>
                </a:cubicBezTo>
                <a:cubicBezTo>
                  <a:pt x="7674" y="14795"/>
                  <a:pt x="7674" y="14795"/>
                  <a:pt x="7674" y="14795"/>
                </a:cubicBezTo>
                <a:cubicBezTo>
                  <a:pt x="1989" y="10948"/>
                  <a:pt x="1989" y="10948"/>
                  <a:pt x="1989" y="10948"/>
                </a:cubicBezTo>
                <a:cubicBezTo>
                  <a:pt x="1137" y="10356"/>
                  <a:pt x="853" y="9764"/>
                  <a:pt x="853" y="9173"/>
                </a:cubicBezTo>
                <a:cubicBezTo>
                  <a:pt x="853" y="8581"/>
                  <a:pt x="853" y="8581"/>
                  <a:pt x="853" y="8581"/>
                </a:cubicBezTo>
                <a:cubicBezTo>
                  <a:pt x="853" y="7693"/>
                  <a:pt x="1421" y="6510"/>
                  <a:pt x="1989" y="6214"/>
                </a:cubicBezTo>
                <a:cubicBezTo>
                  <a:pt x="9379" y="1184"/>
                  <a:pt x="9379" y="1184"/>
                  <a:pt x="9379" y="1184"/>
                </a:cubicBezTo>
                <a:cubicBezTo>
                  <a:pt x="9663" y="888"/>
                  <a:pt x="10232" y="888"/>
                  <a:pt x="10800" y="888"/>
                </a:cubicBezTo>
                <a:cubicBezTo>
                  <a:pt x="11084" y="888"/>
                  <a:pt x="11653" y="888"/>
                  <a:pt x="11937" y="1184"/>
                </a:cubicBezTo>
                <a:cubicBezTo>
                  <a:pt x="19326" y="6214"/>
                  <a:pt x="19326" y="6214"/>
                  <a:pt x="19326" y="6214"/>
                </a:cubicBezTo>
                <a:cubicBezTo>
                  <a:pt x="20179" y="6510"/>
                  <a:pt x="20747" y="7693"/>
                  <a:pt x="20747" y="8581"/>
                </a:cubicBezTo>
                <a:cubicBezTo>
                  <a:pt x="20747" y="9173"/>
                  <a:pt x="20747" y="9173"/>
                  <a:pt x="20747" y="9173"/>
                </a:cubicBezTo>
                <a:cubicBezTo>
                  <a:pt x="20747" y="9764"/>
                  <a:pt x="20179" y="10356"/>
                  <a:pt x="19326" y="10948"/>
                </a:cubicBezTo>
                <a:cubicBezTo>
                  <a:pt x="13926" y="14795"/>
                  <a:pt x="13926" y="14795"/>
                  <a:pt x="13926" y="14795"/>
                </a:cubicBezTo>
                <a:lnTo>
                  <a:pt x="12221" y="13611"/>
                </a:lnTo>
                <a:close/>
                <a:moveTo>
                  <a:pt x="1989" y="19233"/>
                </a:moveTo>
                <a:cubicBezTo>
                  <a:pt x="9379" y="14203"/>
                  <a:pt x="9379" y="14203"/>
                  <a:pt x="9379" y="14203"/>
                </a:cubicBezTo>
                <a:cubicBezTo>
                  <a:pt x="10232" y="13611"/>
                  <a:pt x="11368" y="13611"/>
                  <a:pt x="11937" y="14203"/>
                </a:cubicBezTo>
                <a:cubicBezTo>
                  <a:pt x="19326" y="19233"/>
                  <a:pt x="19326" y="19233"/>
                  <a:pt x="19326" y="19233"/>
                </a:cubicBezTo>
                <a:cubicBezTo>
                  <a:pt x="19611" y="19529"/>
                  <a:pt x="19895" y="19825"/>
                  <a:pt x="20179" y="20121"/>
                </a:cubicBezTo>
                <a:cubicBezTo>
                  <a:pt x="19895" y="20416"/>
                  <a:pt x="19611" y="20712"/>
                  <a:pt x="19326" y="20712"/>
                </a:cubicBezTo>
                <a:cubicBezTo>
                  <a:pt x="1989" y="20712"/>
                  <a:pt x="1989" y="20712"/>
                  <a:pt x="1989" y="20712"/>
                </a:cubicBezTo>
                <a:cubicBezTo>
                  <a:pt x="1705" y="20712"/>
                  <a:pt x="1421" y="20416"/>
                  <a:pt x="1137" y="20121"/>
                </a:cubicBezTo>
                <a:cubicBezTo>
                  <a:pt x="1421" y="19825"/>
                  <a:pt x="1705" y="19529"/>
                  <a:pt x="1989" y="19233"/>
                </a:cubicBezTo>
                <a:close/>
                <a:moveTo>
                  <a:pt x="20463" y="19529"/>
                </a:moveTo>
                <a:cubicBezTo>
                  <a:pt x="20463" y="19233"/>
                  <a:pt x="20179" y="18937"/>
                  <a:pt x="19611" y="18641"/>
                </a:cubicBezTo>
                <a:cubicBezTo>
                  <a:pt x="14211" y="15090"/>
                  <a:pt x="14211" y="15090"/>
                  <a:pt x="14211" y="15090"/>
                </a:cubicBezTo>
                <a:cubicBezTo>
                  <a:pt x="19611" y="11540"/>
                  <a:pt x="19611" y="11540"/>
                  <a:pt x="19611" y="11540"/>
                </a:cubicBezTo>
                <a:cubicBezTo>
                  <a:pt x="20179" y="11244"/>
                  <a:pt x="20463" y="10948"/>
                  <a:pt x="20747" y="10652"/>
                </a:cubicBezTo>
                <a:cubicBezTo>
                  <a:pt x="20747" y="19233"/>
                  <a:pt x="20747" y="19233"/>
                  <a:pt x="20747" y="19233"/>
                </a:cubicBezTo>
                <a:cubicBezTo>
                  <a:pt x="20747" y="19233"/>
                  <a:pt x="20463" y="19529"/>
                  <a:pt x="20463" y="19529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45719" rIns="45719"/>
          <a:lstStyle/>
          <a:p>
            <a:endParaRPr>
              <a:solidFill>
                <a:srgbClr val="D6D6D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1CDFA502-AFA3-7AED-BB5B-943FBC091D2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45328" y="5062137"/>
            <a:ext cx="114740" cy="20197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8AF3041-2D27-50F8-3574-B6C43FAACE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  <p:sp>
        <p:nvSpPr>
          <p:cNvPr id="3" name="Freeform: Shape 14">
            <a:extLst>
              <a:ext uri="{FF2B5EF4-FFF2-40B4-BE49-F238E27FC236}">
                <a16:creationId xmlns:a16="http://schemas.microsoft.com/office/drawing/2014/main" id="{683574A4-BF1B-4BEB-AEB8-A415061F0628}"/>
              </a:ext>
            </a:extLst>
          </p:cNvPr>
          <p:cNvSpPr/>
          <p:nvPr userDrawn="1"/>
        </p:nvSpPr>
        <p:spPr>
          <a:xfrm flipH="1" flipV="1">
            <a:off x="8716127" y="-586728"/>
            <a:ext cx="1128783" cy="1914145"/>
          </a:xfrm>
          <a:custGeom>
            <a:avLst/>
            <a:gdLst>
              <a:gd name="connsiteX0" fmla="*/ 248890 w 604929"/>
              <a:gd name="connsiteY0" fmla="*/ 247 h 1326075"/>
              <a:gd name="connsiteX1" fmla="*/ 243114 w 604929"/>
              <a:gd name="connsiteY1" fmla="*/ 1044 h 1326075"/>
              <a:gd name="connsiteX2" fmla="*/ 77740 w 604929"/>
              <a:gd name="connsiteY2" fmla="*/ 48116 h 1326075"/>
              <a:gd name="connsiteX3" fmla="*/ 0 w 604929"/>
              <a:gd name="connsiteY3" fmla="*/ 70255 h 1326075"/>
              <a:gd name="connsiteX4" fmla="*/ 0 w 604929"/>
              <a:gd name="connsiteY4" fmla="*/ 121367 h 1326075"/>
              <a:gd name="connsiteX5" fmla="*/ 14361 w 604929"/>
              <a:gd name="connsiteY5" fmla="*/ 171929 h 1326075"/>
              <a:gd name="connsiteX6" fmla="*/ 186907 w 604929"/>
              <a:gd name="connsiteY6" fmla="*/ 779559 h 1326075"/>
              <a:gd name="connsiteX7" fmla="*/ 336616 w 604929"/>
              <a:gd name="connsiteY7" fmla="*/ 1306749 h 1326075"/>
              <a:gd name="connsiteX8" fmla="*/ 342429 w 604929"/>
              <a:gd name="connsiteY8" fmla="*/ 1326075 h 1326075"/>
              <a:gd name="connsiteX9" fmla="*/ 604929 w 604929"/>
              <a:gd name="connsiteY9" fmla="*/ 1251448 h 1326075"/>
              <a:gd name="connsiteX10" fmla="*/ 604891 w 604929"/>
              <a:gd name="connsiteY10" fmla="*/ 1251372 h 1326075"/>
              <a:gd name="connsiteX11" fmla="*/ 603608 w 604929"/>
              <a:gd name="connsiteY11" fmla="*/ 1246125 h 1326075"/>
              <a:gd name="connsiteX12" fmla="*/ 483833 w 604929"/>
              <a:gd name="connsiteY12" fmla="*/ 824291 h 1326075"/>
              <a:gd name="connsiteX13" fmla="*/ 350281 w 604929"/>
              <a:gd name="connsiteY13" fmla="*/ 354215 h 1326075"/>
              <a:gd name="connsiteX14" fmla="*/ 251268 w 604929"/>
              <a:gd name="connsiteY14" fmla="*/ 5536 h 1326075"/>
              <a:gd name="connsiteX15" fmla="*/ 248890 w 604929"/>
              <a:gd name="connsiteY15" fmla="*/ 247 h 132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4929" h="1326075">
                <a:moveTo>
                  <a:pt x="248890" y="247"/>
                </a:moveTo>
                <a:cubicBezTo>
                  <a:pt x="247871" y="-315"/>
                  <a:pt x="246285" y="138"/>
                  <a:pt x="243114" y="1044"/>
                </a:cubicBezTo>
                <a:cubicBezTo>
                  <a:pt x="188002" y="16747"/>
                  <a:pt x="132852" y="32413"/>
                  <a:pt x="77740" y="48116"/>
                </a:cubicBezTo>
                <a:lnTo>
                  <a:pt x="0" y="70255"/>
                </a:lnTo>
                <a:lnTo>
                  <a:pt x="0" y="121367"/>
                </a:lnTo>
                <a:lnTo>
                  <a:pt x="14361" y="171929"/>
                </a:lnTo>
                <a:cubicBezTo>
                  <a:pt x="71889" y="374485"/>
                  <a:pt x="129417" y="577004"/>
                  <a:pt x="186907" y="779559"/>
                </a:cubicBezTo>
                <a:cubicBezTo>
                  <a:pt x="236810" y="955277"/>
                  <a:pt x="286675" y="1131031"/>
                  <a:pt x="336616" y="1306749"/>
                </a:cubicBezTo>
                <a:cubicBezTo>
                  <a:pt x="338390" y="1313128"/>
                  <a:pt x="339824" y="1319621"/>
                  <a:pt x="342429" y="1326075"/>
                </a:cubicBezTo>
                <a:cubicBezTo>
                  <a:pt x="430005" y="1301200"/>
                  <a:pt x="517429" y="1276324"/>
                  <a:pt x="604929" y="1251448"/>
                </a:cubicBezTo>
                <a:lnTo>
                  <a:pt x="604891" y="1251372"/>
                </a:lnTo>
                <a:cubicBezTo>
                  <a:pt x="604363" y="1249258"/>
                  <a:pt x="604061" y="1247673"/>
                  <a:pt x="603608" y="1246125"/>
                </a:cubicBezTo>
                <a:cubicBezTo>
                  <a:pt x="563670" y="1105514"/>
                  <a:pt x="523771" y="964902"/>
                  <a:pt x="483833" y="824291"/>
                </a:cubicBezTo>
                <a:cubicBezTo>
                  <a:pt x="439328" y="667599"/>
                  <a:pt x="394786" y="510907"/>
                  <a:pt x="350281" y="354215"/>
                </a:cubicBezTo>
                <a:cubicBezTo>
                  <a:pt x="317251" y="237988"/>
                  <a:pt x="284259" y="121762"/>
                  <a:pt x="251268" y="5536"/>
                </a:cubicBezTo>
                <a:cubicBezTo>
                  <a:pt x="250362" y="2384"/>
                  <a:pt x="249909" y="808"/>
                  <a:pt x="248890" y="247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D6D6D6"/>
              </a:solidFill>
            </a:endParaRPr>
          </a:p>
        </p:txBody>
      </p:sp>
      <p:sp>
        <p:nvSpPr>
          <p:cNvPr id="4" name="Freeform: Shape 14">
            <a:extLst>
              <a:ext uri="{FF2B5EF4-FFF2-40B4-BE49-F238E27FC236}">
                <a16:creationId xmlns:a16="http://schemas.microsoft.com/office/drawing/2014/main" id="{7B22D54E-59A4-EC10-CEE5-1DFDCA782863}"/>
              </a:ext>
            </a:extLst>
          </p:cNvPr>
          <p:cNvSpPr/>
          <p:nvPr userDrawn="1"/>
        </p:nvSpPr>
        <p:spPr>
          <a:xfrm flipH="1" flipV="1">
            <a:off x="9722096" y="-702552"/>
            <a:ext cx="1128783" cy="1914145"/>
          </a:xfrm>
          <a:custGeom>
            <a:avLst/>
            <a:gdLst>
              <a:gd name="connsiteX0" fmla="*/ 248890 w 604929"/>
              <a:gd name="connsiteY0" fmla="*/ 247 h 1326075"/>
              <a:gd name="connsiteX1" fmla="*/ 243114 w 604929"/>
              <a:gd name="connsiteY1" fmla="*/ 1044 h 1326075"/>
              <a:gd name="connsiteX2" fmla="*/ 77740 w 604929"/>
              <a:gd name="connsiteY2" fmla="*/ 48116 h 1326075"/>
              <a:gd name="connsiteX3" fmla="*/ 0 w 604929"/>
              <a:gd name="connsiteY3" fmla="*/ 70255 h 1326075"/>
              <a:gd name="connsiteX4" fmla="*/ 0 w 604929"/>
              <a:gd name="connsiteY4" fmla="*/ 121367 h 1326075"/>
              <a:gd name="connsiteX5" fmla="*/ 14361 w 604929"/>
              <a:gd name="connsiteY5" fmla="*/ 171929 h 1326075"/>
              <a:gd name="connsiteX6" fmla="*/ 186907 w 604929"/>
              <a:gd name="connsiteY6" fmla="*/ 779559 h 1326075"/>
              <a:gd name="connsiteX7" fmla="*/ 336616 w 604929"/>
              <a:gd name="connsiteY7" fmla="*/ 1306749 h 1326075"/>
              <a:gd name="connsiteX8" fmla="*/ 342429 w 604929"/>
              <a:gd name="connsiteY8" fmla="*/ 1326075 h 1326075"/>
              <a:gd name="connsiteX9" fmla="*/ 604929 w 604929"/>
              <a:gd name="connsiteY9" fmla="*/ 1251448 h 1326075"/>
              <a:gd name="connsiteX10" fmla="*/ 604891 w 604929"/>
              <a:gd name="connsiteY10" fmla="*/ 1251372 h 1326075"/>
              <a:gd name="connsiteX11" fmla="*/ 603608 w 604929"/>
              <a:gd name="connsiteY11" fmla="*/ 1246125 h 1326075"/>
              <a:gd name="connsiteX12" fmla="*/ 483833 w 604929"/>
              <a:gd name="connsiteY12" fmla="*/ 824291 h 1326075"/>
              <a:gd name="connsiteX13" fmla="*/ 350281 w 604929"/>
              <a:gd name="connsiteY13" fmla="*/ 354215 h 1326075"/>
              <a:gd name="connsiteX14" fmla="*/ 251268 w 604929"/>
              <a:gd name="connsiteY14" fmla="*/ 5536 h 1326075"/>
              <a:gd name="connsiteX15" fmla="*/ 248890 w 604929"/>
              <a:gd name="connsiteY15" fmla="*/ 247 h 132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4929" h="1326075">
                <a:moveTo>
                  <a:pt x="248890" y="247"/>
                </a:moveTo>
                <a:cubicBezTo>
                  <a:pt x="247871" y="-315"/>
                  <a:pt x="246285" y="138"/>
                  <a:pt x="243114" y="1044"/>
                </a:cubicBezTo>
                <a:cubicBezTo>
                  <a:pt x="188002" y="16747"/>
                  <a:pt x="132852" y="32413"/>
                  <a:pt x="77740" y="48116"/>
                </a:cubicBezTo>
                <a:lnTo>
                  <a:pt x="0" y="70255"/>
                </a:lnTo>
                <a:lnTo>
                  <a:pt x="0" y="121367"/>
                </a:lnTo>
                <a:lnTo>
                  <a:pt x="14361" y="171929"/>
                </a:lnTo>
                <a:cubicBezTo>
                  <a:pt x="71889" y="374485"/>
                  <a:pt x="129417" y="577004"/>
                  <a:pt x="186907" y="779559"/>
                </a:cubicBezTo>
                <a:cubicBezTo>
                  <a:pt x="236810" y="955277"/>
                  <a:pt x="286675" y="1131031"/>
                  <a:pt x="336616" y="1306749"/>
                </a:cubicBezTo>
                <a:cubicBezTo>
                  <a:pt x="338390" y="1313128"/>
                  <a:pt x="339824" y="1319621"/>
                  <a:pt x="342429" y="1326075"/>
                </a:cubicBezTo>
                <a:cubicBezTo>
                  <a:pt x="430005" y="1301200"/>
                  <a:pt x="517429" y="1276324"/>
                  <a:pt x="604929" y="1251448"/>
                </a:cubicBezTo>
                <a:lnTo>
                  <a:pt x="604891" y="1251372"/>
                </a:lnTo>
                <a:cubicBezTo>
                  <a:pt x="604363" y="1249258"/>
                  <a:pt x="604061" y="1247673"/>
                  <a:pt x="603608" y="1246125"/>
                </a:cubicBezTo>
                <a:cubicBezTo>
                  <a:pt x="563670" y="1105514"/>
                  <a:pt x="523771" y="964902"/>
                  <a:pt x="483833" y="824291"/>
                </a:cubicBezTo>
                <a:cubicBezTo>
                  <a:pt x="439328" y="667599"/>
                  <a:pt x="394786" y="510907"/>
                  <a:pt x="350281" y="354215"/>
                </a:cubicBezTo>
                <a:cubicBezTo>
                  <a:pt x="317251" y="237988"/>
                  <a:pt x="284259" y="121762"/>
                  <a:pt x="251268" y="5536"/>
                </a:cubicBezTo>
                <a:cubicBezTo>
                  <a:pt x="250362" y="2384"/>
                  <a:pt x="249909" y="808"/>
                  <a:pt x="248890" y="247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D6D6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76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31CD0BF1-7699-4CAD-A8B7-0A0229C12BE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931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69DA7-FD13-F941-B959-CE8CCC486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7FF72-6809-D841-AEB4-22968CA34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8DBE8-BF00-C342-BCE3-0D84FC096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7F74-3155-DB49-8733-5159B5BDDF83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B8B8A-6522-4A48-A2B7-0D4C91645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04C23-8050-4742-800A-E31564DC3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D919-4C52-B448-8335-FD72F7FB35E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5363458-C79F-DE93-9F31-A8784C7FA1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308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635BC-903C-484F-BB9B-E62981D3B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71A56F-A649-744B-B4D3-7383F1F9D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7F74-3155-DB49-8733-5159B5BDDF83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7A7621-23BE-B247-834C-0933B2C67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4AE54F-3AEC-3743-8C9B-0530C7E74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D919-4C52-B448-8335-FD72F7FB35E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1CD6DA0-4AC8-1806-161C-A5D567B7C4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5417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24029-3D51-517B-310C-4F080168E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5B8A95-D13F-8219-A0D5-16DCD9A36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4627-7F53-43AB-8D76-D9F09842FD61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6C6B78-D18F-786F-AB39-496144494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8C2196-1734-EAE6-3717-1A77A5C0A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7C8-A998-4288-9067-CDF99E5A810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18">
            <a:extLst>
              <a:ext uri="{FF2B5EF4-FFF2-40B4-BE49-F238E27FC236}">
                <a16:creationId xmlns:a16="http://schemas.microsoft.com/office/drawing/2014/main" id="{406B2487-E344-8985-82C0-242FB88406C2}"/>
              </a:ext>
            </a:extLst>
          </p:cNvPr>
          <p:cNvSpPr/>
          <p:nvPr userDrawn="1"/>
        </p:nvSpPr>
        <p:spPr>
          <a:xfrm flipH="1">
            <a:off x="-822960" y="3429001"/>
            <a:ext cx="3123580" cy="3429000"/>
          </a:xfrm>
          <a:custGeom>
            <a:avLst/>
            <a:gdLst>
              <a:gd name="connsiteX0" fmla="*/ 2324773 w 2668174"/>
              <a:gd name="connsiteY0" fmla="*/ 429 h 3195991"/>
              <a:gd name="connsiteX1" fmla="*/ 2313510 w 2668174"/>
              <a:gd name="connsiteY1" fmla="*/ 2370 h 3195991"/>
              <a:gd name="connsiteX2" fmla="*/ 2058431 w 2668174"/>
              <a:gd name="connsiteY2" fmla="*/ 95905 h 3195991"/>
              <a:gd name="connsiteX3" fmla="*/ 1673906 w 2668174"/>
              <a:gd name="connsiteY3" fmla="*/ 282976 h 3195991"/>
              <a:gd name="connsiteX4" fmla="*/ 1048400 w 2668174"/>
              <a:gd name="connsiteY4" fmla="*/ 750939 h 3195991"/>
              <a:gd name="connsiteX5" fmla="*/ 644159 w 2668174"/>
              <a:gd name="connsiteY5" fmla="*/ 1229190 h 3195991"/>
              <a:gd name="connsiteX6" fmla="*/ 238013 w 2668174"/>
              <a:gd name="connsiteY6" fmla="*/ 2021003 h 3195991"/>
              <a:gd name="connsiteX7" fmla="*/ 73706 w 2668174"/>
              <a:gd name="connsiteY7" fmla="*/ 2605648 h 3195991"/>
              <a:gd name="connsiteX8" fmla="*/ 22748 w 2668174"/>
              <a:gd name="connsiteY8" fmla="*/ 2924164 h 3195991"/>
              <a:gd name="connsiteX9" fmla="*/ 2745 w 2668174"/>
              <a:gd name="connsiteY9" fmla="*/ 3140667 h 3195991"/>
              <a:gd name="connsiteX10" fmla="*/ 0 w 2668174"/>
              <a:gd name="connsiteY10" fmla="*/ 3195991 h 3195991"/>
              <a:gd name="connsiteX11" fmla="*/ 1129511 w 2668174"/>
              <a:gd name="connsiteY11" fmla="*/ 3195991 h 3195991"/>
              <a:gd name="connsiteX12" fmla="*/ 1135553 w 2668174"/>
              <a:gd name="connsiteY12" fmla="*/ 3090946 h 3195991"/>
              <a:gd name="connsiteX13" fmla="*/ 1175654 w 2668174"/>
              <a:gd name="connsiteY13" fmla="*/ 2822056 h 3195991"/>
              <a:gd name="connsiteX14" fmla="*/ 1307099 w 2668174"/>
              <a:gd name="connsiteY14" fmla="*/ 2358379 h 3195991"/>
              <a:gd name="connsiteX15" fmla="*/ 1557416 w 2668174"/>
              <a:gd name="connsiteY15" fmla="*/ 1876604 h 3195991"/>
              <a:gd name="connsiteX16" fmla="*/ 1915556 w 2668174"/>
              <a:gd name="connsiteY16" fmla="*/ 1477506 h 3195991"/>
              <a:gd name="connsiteX17" fmla="*/ 2257789 w 2668174"/>
              <a:gd name="connsiteY17" fmla="*/ 1241763 h 3195991"/>
              <a:gd name="connsiteX18" fmla="*/ 2653553 w 2668174"/>
              <a:gd name="connsiteY18" fmla="*/ 1070503 h 3195991"/>
              <a:gd name="connsiteX19" fmla="*/ 2664221 w 2668174"/>
              <a:gd name="connsiteY19" fmla="*/ 1050215 h 3195991"/>
              <a:gd name="connsiteX20" fmla="*/ 2486770 w 2668174"/>
              <a:gd name="connsiteY20" fmla="*/ 498146 h 3195991"/>
              <a:gd name="connsiteX21" fmla="*/ 2329893 w 2668174"/>
              <a:gd name="connsiteY21" fmla="*/ 10847 h 3195991"/>
              <a:gd name="connsiteX22" fmla="*/ 2324773 w 2668174"/>
              <a:gd name="connsiteY22" fmla="*/ 429 h 319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668174" h="3195991">
                <a:moveTo>
                  <a:pt x="2324773" y="429"/>
                </a:moveTo>
                <a:cubicBezTo>
                  <a:pt x="2322725" y="-631"/>
                  <a:pt x="2319653" y="370"/>
                  <a:pt x="2313510" y="2370"/>
                </a:cubicBezTo>
                <a:cubicBezTo>
                  <a:pt x="2227499" y="30659"/>
                  <a:pt x="2142251" y="61425"/>
                  <a:pt x="2058431" y="95905"/>
                </a:cubicBezTo>
                <a:cubicBezTo>
                  <a:pt x="1926319" y="150198"/>
                  <a:pt x="1797922" y="212205"/>
                  <a:pt x="1673906" y="282976"/>
                </a:cubicBezTo>
                <a:cubicBezTo>
                  <a:pt x="1445973" y="413088"/>
                  <a:pt x="1236995" y="568345"/>
                  <a:pt x="1048400" y="750939"/>
                </a:cubicBezTo>
                <a:cubicBezTo>
                  <a:pt x="897714" y="896862"/>
                  <a:pt x="763031" y="1056406"/>
                  <a:pt x="644159" y="1229190"/>
                </a:cubicBezTo>
                <a:cubicBezTo>
                  <a:pt x="474614" y="1475506"/>
                  <a:pt x="340787" y="1740301"/>
                  <a:pt x="238013" y="2021003"/>
                </a:cubicBezTo>
                <a:cubicBezTo>
                  <a:pt x="168194" y="2211694"/>
                  <a:pt x="113616" y="2406575"/>
                  <a:pt x="73706" y="2605648"/>
                </a:cubicBezTo>
                <a:cubicBezTo>
                  <a:pt x="52561" y="2711185"/>
                  <a:pt x="35606" y="2817293"/>
                  <a:pt x="22748" y="2924164"/>
                </a:cubicBezTo>
                <a:cubicBezTo>
                  <a:pt x="14080" y="2996173"/>
                  <a:pt x="7317" y="3068372"/>
                  <a:pt x="2745" y="3140667"/>
                </a:cubicBezTo>
                <a:lnTo>
                  <a:pt x="0" y="3195991"/>
                </a:lnTo>
                <a:lnTo>
                  <a:pt x="1129511" y="3195991"/>
                </a:lnTo>
                <a:lnTo>
                  <a:pt x="1135553" y="3090946"/>
                </a:lnTo>
                <a:cubicBezTo>
                  <a:pt x="1144983" y="3000745"/>
                  <a:pt x="1158413" y="2911114"/>
                  <a:pt x="1175654" y="2822056"/>
                </a:cubicBezTo>
                <a:cubicBezTo>
                  <a:pt x="1206324" y="2663750"/>
                  <a:pt x="1249472" y="2508969"/>
                  <a:pt x="1307099" y="2358379"/>
                </a:cubicBezTo>
                <a:cubicBezTo>
                  <a:pt x="1372154" y="2188262"/>
                  <a:pt x="1454355" y="2027004"/>
                  <a:pt x="1557416" y="1876604"/>
                </a:cubicBezTo>
                <a:cubicBezTo>
                  <a:pt x="1659333" y="1727919"/>
                  <a:pt x="1778300" y="1594473"/>
                  <a:pt x="1915556" y="1477506"/>
                </a:cubicBezTo>
                <a:cubicBezTo>
                  <a:pt x="2021569" y="1387209"/>
                  <a:pt x="2135869" y="1309009"/>
                  <a:pt x="2257789" y="1241763"/>
                </a:cubicBezTo>
                <a:cubicBezTo>
                  <a:pt x="2384281" y="1172040"/>
                  <a:pt x="2516678" y="1116033"/>
                  <a:pt x="2653553" y="1070503"/>
                </a:cubicBezTo>
                <a:cubicBezTo>
                  <a:pt x="2671745" y="1064503"/>
                  <a:pt x="2669936" y="1067932"/>
                  <a:pt x="2664221" y="1050215"/>
                </a:cubicBezTo>
                <a:cubicBezTo>
                  <a:pt x="2605166" y="866192"/>
                  <a:pt x="2546016" y="682169"/>
                  <a:pt x="2486770" y="498146"/>
                </a:cubicBezTo>
                <a:cubicBezTo>
                  <a:pt x="2434573" y="335649"/>
                  <a:pt x="2382185" y="173248"/>
                  <a:pt x="2329893" y="10847"/>
                </a:cubicBezTo>
                <a:cubicBezTo>
                  <a:pt x="2327845" y="4608"/>
                  <a:pt x="2326821" y="1489"/>
                  <a:pt x="2324773" y="42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D6D6D6"/>
              </a:solidFill>
            </a:endParaRPr>
          </a:p>
        </p:txBody>
      </p:sp>
      <p:sp>
        <p:nvSpPr>
          <p:cNvPr id="7" name="Freeform: Shape 18">
            <a:extLst>
              <a:ext uri="{FF2B5EF4-FFF2-40B4-BE49-F238E27FC236}">
                <a16:creationId xmlns:a16="http://schemas.microsoft.com/office/drawing/2014/main" id="{0FFA56A7-071B-9097-ECE6-2D5DD1A3ABBE}"/>
              </a:ext>
            </a:extLst>
          </p:cNvPr>
          <p:cNvSpPr/>
          <p:nvPr userDrawn="1"/>
        </p:nvSpPr>
        <p:spPr>
          <a:xfrm rot="10397678" flipH="1">
            <a:off x="10221237" y="-933448"/>
            <a:ext cx="3123580" cy="3429000"/>
          </a:xfrm>
          <a:custGeom>
            <a:avLst/>
            <a:gdLst>
              <a:gd name="connsiteX0" fmla="*/ 2324773 w 2668174"/>
              <a:gd name="connsiteY0" fmla="*/ 429 h 3195991"/>
              <a:gd name="connsiteX1" fmla="*/ 2313510 w 2668174"/>
              <a:gd name="connsiteY1" fmla="*/ 2370 h 3195991"/>
              <a:gd name="connsiteX2" fmla="*/ 2058431 w 2668174"/>
              <a:gd name="connsiteY2" fmla="*/ 95905 h 3195991"/>
              <a:gd name="connsiteX3" fmla="*/ 1673906 w 2668174"/>
              <a:gd name="connsiteY3" fmla="*/ 282976 h 3195991"/>
              <a:gd name="connsiteX4" fmla="*/ 1048400 w 2668174"/>
              <a:gd name="connsiteY4" fmla="*/ 750939 h 3195991"/>
              <a:gd name="connsiteX5" fmla="*/ 644159 w 2668174"/>
              <a:gd name="connsiteY5" fmla="*/ 1229190 h 3195991"/>
              <a:gd name="connsiteX6" fmla="*/ 238013 w 2668174"/>
              <a:gd name="connsiteY6" fmla="*/ 2021003 h 3195991"/>
              <a:gd name="connsiteX7" fmla="*/ 73706 w 2668174"/>
              <a:gd name="connsiteY7" fmla="*/ 2605648 h 3195991"/>
              <a:gd name="connsiteX8" fmla="*/ 22748 w 2668174"/>
              <a:gd name="connsiteY8" fmla="*/ 2924164 h 3195991"/>
              <a:gd name="connsiteX9" fmla="*/ 2745 w 2668174"/>
              <a:gd name="connsiteY9" fmla="*/ 3140667 h 3195991"/>
              <a:gd name="connsiteX10" fmla="*/ 0 w 2668174"/>
              <a:gd name="connsiteY10" fmla="*/ 3195991 h 3195991"/>
              <a:gd name="connsiteX11" fmla="*/ 1129511 w 2668174"/>
              <a:gd name="connsiteY11" fmla="*/ 3195991 h 3195991"/>
              <a:gd name="connsiteX12" fmla="*/ 1135553 w 2668174"/>
              <a:gd name="connsiteY12" fmla="*/ 3090946 h 3195991"/>
              <a:gd name="connsiteX13" fmla="*/ 1175654 w 2668174"/>
              <a:gd name="connsiteY13" fmla="*/ 2822056 h 3195991"/>
              <a:gd name="connsiteX14" fmla="*/ 1307099 w 2668174"/>
              <a:gd name="connsiteY14" fmla="*/ 2358379 h 3195991"/>
              <a:gd name="connsiteX15" fmla="*/ 1557416 w 2668174"/>
              <a:gd name="connsiteY15" fmla="*/ 1876604 h 3195991"/>
              <a:gd name="connsiteX16" fmla="*/ 1915556 w 2668174"/>
              <a:gd name="connsiteY16" fmla="*/ 1477506 h 3195991"/>
              <a:gd name="connsiteX17" fmla="*/ 2257789 w 2668174"/>
              <a:gd name="connsiteY17" fmla="*/ 1241763 h 3195991"/>
              <a:gd name="connsiteX18" fmla="*/ 2653553 w 2668174"/>
              <a:gd name="connsiteY18" fmla="*/ 1070503 h 3195991"/>
              <a:gd name="connsiteX19" fmla="*/ 2664221 w 2668174"/>
              <a:gd name="connsiteY19" fmla="*/ 1050215 h 3195991"/>
              <a:gd name="connsiteX20" fmla="*/ 2486770 w 2668174"/>
              <a:gd name="connsiteY20" fmla="*/ 498146 h 3195991"/>
              <a:gd name="connsiteX21" fmla="*/ 2329893 w 2668174"/>
              <a:gd name="connsiteY21" fmla="*/ 10847 h 3195991"/>
              <a:gd name="connsiteX22" fmla="*/ 2324773 w 2668174"/>
              <a:gd name="connsiteY22" fmla="*/ 429 h 319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668174" h="3195991">
                <a:moveTo>
                  <a:pt x="2324773" y="429"/>
                </a:moveTo>
                <a:cubicBezTo>
                  <a:pt x="2322725" y="-631"/>
                  <a:pt x="2319653" y="370"/>
                  <a:pt x="2313510" y="2370"/>
                </a:cubicBezTo>
                <a:cubicBezTo>
                  <a:pt x="2227499" y="30659"/>
                  <a:pt x="2142251" y="61425"/>
                  <a:pt x="2058431" y="95905"/>
                </a:cubicBezTo>
                <a:cubicBezTo>
                  <a:pt x="1926319" y="150198"/>
                  <a:pt x="1797922" y="212205"/>
                  <a:pt x="1673906" y="282976"/>
                </a:cubicBezTo>
                <a:cubicBezTo>
                  <a:pt x="1445973" y="413088"/>
                  <a:pt x="1236995" y="568345"/>
                  <a:pt x="1048400" y="750939"/>
                </a:cubicBezTo>
                <a:cubicBezTo>
                  <a:pt x="897714" y="896862"/>
                  <a:pt x="763031" y="1056406"/>
                  <a:pt x="644159" y="1229190"/>
                </a:cubicBezTo>
                <a:cubicBezTo>
                  <a:pt x="474614" y="1475506"/>
                  <a:pt x="340787" y="1740301"/>
                  <a:pt x="238013" y="2021003"/>
                </a:cubicBezTo>
                <a:cubicBezTo>
                  <a:pt x="168194" y="2211694"/>
                  <a:pt x="113616" y="2406575"/>
                  <a:pt x="73706" y="2605648"/>
                </a:cubicBezTo>
                <a:cubicBezTo>
                  <a:pt x="52561" y="2711185"/>
                  <a:pt x="35606" y="2817293"/>
                  <a:pt x="22748" y="2924164"/>
                </a:cubicBezTo>
                <a:cubicBezTo>
                  <a:pt x="14080" y="2996173"/>
                  <a:pt x="7317" y="3068372"/>
                  <a:pt x="2745" y="3140667"/>
                </a:cubicBezTo>
                <a:lnTo>
                  <a:pt x="0" y="3195991"/>
                </a:lnTo>
                <a:lnTo>
                  <a:pt x="1129511" y="3195991"/>
                </a:lnTo>
                <a:lnTo>
                  <a:pt x="1135553" y="3090946"/>
                </a:lnTo>
                <a:cubicBezTo>
                  <a:pt x="1144983" y="3000745"/>
                  <a:pt x="1158413" y="2911114"/>
                  <a:pt x="1175654" y="2822056"/>
                </a:cubicBezTo>
                <a:cubicBezTo>
                  <a:pt x="1206324" y="2663750"/>
                  <a:pt x="1249472" y="2508969"/>
                  <a:pt x="1307099" y="2358379"/>
                </a:cubicBezTo>
                <a:cubicBezTo>
                  <a:pt x="1372154" y="2188262"/>
                  <a:pt x="1454355" y="2027004"/>
                  <a:pt x="1557416" y="1876604"/>
                </a:cubicBezTo>
                <a:cubicBezTo>
                  <a:pt x="1659333" y="1727919"/>
                  <a:pt x="1778300" y="1594473"/>
                  <a:pt x="1915556" y="1477506"/>
                </a:cubicBezTo>
                <a:cubicBezTo>
                  <a:pt x="2021569" y="1387209"/>
                  <a:pt x="2135869" y="1309009"/>
                  <a:pt x="2257789" y="1241763"/>
                </a:cubicBezTo>
                <a:cubicBezTo>
                  <a:pt x="2384281" y="1172040"/>
                  <a:pt x="2516678" y="1116033"/>
                  <a:pt x="2653553" y="1070503"/>
                </a:cubicBezTo>
                <a:cubicBezTo>
                  <a:pt x="2671745" y="1064503"/>
                  <a:pt x="2669936" y="1067932"/>
                  <a:pt x="2664221" y="1050215"/>
                </a:cubicBezTo>
                <a:cubicBezTo>
                  <a:pt x="2605166" y="866192"/>
                  <a:pt x="2546016" y="682169"/>
                  <a:pt x="2486770" y="498146"/>
                </a:cubicBezTo>
                <a:cubicBezTo>
                  <a:pt x="2434573" y="335649"/>
                  <a:pt x="2382185" y="173248"/>
                  <a:pt x="2329893" y="10847"/>
                </a:cubicBezTo>
                <a:cubicBezTo>
                  <a:pt x="2327845" y="4608"/>
                  <a:pt x="2326821" y="1489"/>
                  <a:pt x="2324773" y="42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D6D6D6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082DDEC-1058-87D2-5C1E-379F781649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E403803-FD88-4C7B-FD89-C952D66CC2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193486"/>
            <a:ext cx="9744635" cy="3614529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693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5B8A95-D13F-8219-A0D5-16DCD9A36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4627-7F53-43AB-8D76-D9F09842FD61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6C6B78-D18F-786F-AB39-496144494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8C2196-1734-EAE6-3717-1A77A5C0A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7C8-A998-4288-9067-CDF99E5A810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18">
            <a:extLst>
              <a:ext uri="{FF2B5EF4-FFF2-40B4-BE49-F238E27FC236}">
                <a16:creationId xmlns:a16="http://schemas.microsoft.com/office/drawing/2014/main" id="{406B2487-E344-8985-82C0-242FB88406C2}"/>
              </a:ext>
            </a:extLst>
          </p:cNvPr>
          <p:cNvSpPr/>
          <p:nvPr userDrawn="1"/>
        </p:nvSpPr>
        <p:spPr>
          <a:xfrm flipH="1">
            <a:off x="-822960" y="3429001"/>
            <a:ext cx="3123580" cy="3429000"/>
          </a:xfrm>
          <a:custGeom>
            <a:avLst/>
            <a:gdLst>
              <a:gd name="connsiteX0" fmla="*/ 2324773 w 2668174"/>
              <a:gd name="connsiteY0" fmla="*/ 429 h 3195991"/>
              <a:gd name="connsiteX1" fmla="*/ 2313510 w 2668174"/>
              <a:gd name="connsiteY1" fmla="*/ 2370 h 3195991"/>
              <a:gd name="connsiteX2" fmla="*/ 2058431 w 2668174"/>
              <a:gd name="connsiteY2" fmla="*/ 95905 h 3195991"/>
              <a:gd name="connsiteX3" fmla="*/ 1673906 w 2668174"/>
              <a:gd name="connsiteY3" fmla="*/ 282976 h 3195991"/>
              <a:gd name="connsiteX4" fmla="*/ 1048400 w 2668174"/>
              <a:gd name="connsiteY4" fmla="*/ 750939 h 3195991"/>
              <a:gd name="connsiteX5" fmla="*/ 644159 w 2668174"/>
              <a:gd name="connsiteY5" fmla="*/ 1229190 h 3195991"/>
              <a:gd name="connsiteX6" fmla="*/ 238013 w 2668174"/>
              <a:gd name="connsiteY6" fmla="*/ 2021003 h 3195991"/>
              <a:gd name="connsiteX7" fmla="*/ 73706 w 2668174"/>
              <a:gd name="connsiteY7" fmla="*/ 2605648 h 3195991"/>
              <a:gd name="connsiteX8" fmla="*/ 22748 w 2668174"/>
              <a:gd name="connsiteY8" fmla="*/ 2924164 h 3195991"/>
              <a:gd name="connsiteX9" fmla="*/ 2745 w 2668174"/>
              <a:gd name="connsiteY9" fmla="*/ 3140667 h 3195991"/>
              <a:gd name="connsiteX10" fmla="*/ 0 w 2668174"/>
              <a:gd name="connsiteY10" fmla="*/ 3195991 h 3195991"/>
              <a:gd name="connsiteX11" fmla="*/ 1129511 w 2668174"/>
              <a:gd name="connsiteY11" fmla="*/ 3195991 h 3195991"/>
              <a:gd name="connsiteX12" fmla="*/ 1135553 w 2668174"/>
              <a:gd name="connsiteY12" fmla="*/ 3090946 h 3195991"/>
              <a:gd name="connsiteX13" fmla="*/ 1175654 w 2668174"/>
              <a:gd name="connsiteY13" fmla="*/ 2822056 h 3195991"/>
              <a:gd name="connsiteX14" fmla="*/ 1307099 w 2668174"/>
              <a:gd name="connsiteY14" fmla="*/ 2358379 h 3195991"/>
              <a:gd name="connsiteX15" fmla="*/ 1557416 w 2668174"/>
              <a:gd name="connsiteY15" fmla="*/ 1876604 h 3195991"/>
              <a:gd name="connsiteX16" fmla="*/ 1915556 w 2668174"/>
              <a:gd name="connsiteY16" fmla="*/ 1477506 h 3195991"/>
              <a:gd name="connsiteX17" fmla="*/ 2257789 w 2668174"/>
              <a:gd name="connsiteY17" fmla="*/ 1241763 h 3195991"/>
              <a:gd name="connsiteX18" fmla="*/ 2653553 w 2668174"/>
              <a:gd name="connsiteY18" fmla="*/ 1070503 h 3195991"/>
              <a:gd name="connsiteX19" fmla="*/ 2664221 w 2668174"/>
              <a:gd name="connsiteY19" fmla="*/ 1050215 h 3195991"/>
              <a:gd name="connsiteX20" fmla="*/ 2486770 w 2668174"/>
              <a:gd name="connsiteY20" fmla="*/ 498146 h 3195991"/>
              <a:gd name="connsiteX21" fmla="*/ 2329893 w 2668174"/>
              <a:gd name="connsiteY21" fmla="*/ 10847 h 3195991"/>
              <a:gd name="connsiteX22" fmla="*/ 2324773 w 2668174"/>
              <a:gd name="connsiteY22" fmla="*/ 429 h 319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668174" h="3195991">
                <a:moveTo>
                  <a:pt x="2324773" y="429"/>
                </a:moveTo>
                <a:cubicBezTo>
                  <a:pt x="2322725" y="-631"/>
                  <a:pt x="2319653" y="370"/>
                  <a:pt x="2313510" y="2370"/>
                </a:cubicBezTo>
                <a:cubicBezTo>
                  <a:pt x="2227499" y="30659"/>
                  <a:pt x="2142251" y="61425"/>
                  <a:pt x="2058431" y="95905"/>
                </a:cubicBezTo>
                <a:cubicBezTo>
                  <a:pt x="1926319" y="150198"/>
                  <a:pt x="1797922" y="212205"/>
                  <a:pt x="1673906" y="282976"/>
                </a:cubicBezTo>
                <a:cubicBezTo>
                  <a:pt x="1445973" y="413088"/>
                  <a:pt x="1236995" y="568345"/>
                  <a:pt x="1048400" y="750939"/>
                </a:cubicBezTo>
                <a:cubicBezTo>
                  <a:pt x="897714" y="896862"/>
                  <a:pt x="763031" y="1056406"/>
                  <a:pt x="644159" y="1229190"/>
                </a:cubicBezTo>
                <a:cubicBezTo>
                  <a:pt x="474614" y="1475506"/>
                  <a:pt x="340787" y="1740301"/>
                  <a:pt x="238013" y="2021003"/>
                </a:cubicBezTo>
                <a:cubicBezTo>
                  <a:pt x="168194" y="2211694"/>
                  <a:pt x="113616" y="2406575"/>
                  <a:pt x="73706" y="2605648"/>
                </a:cubicBezTo>
                <a:cubicBezTo>
                  <a:pt x="52561" y="2711185"/>
                  <a:pt x="35606" y="2817293"/>
                  <a:pt x="22748" y="2924164"/>
                </a:cubicBezTo>
                <a:cubicBezTo>
                  <a:pt x="14080" y="2996173"/>
                  <a:pt x="7317" y="3068372"/>
                  <a:pt x="2745" y="3140667"/>
                </a:cubicBezTo>
                <a:lnTo>
                  <a:pt x="0" y="3195991"/>
                </a:lnTo>
                <a:lnTo>
                  <a:pt x="1129511" y="3195991"/>
                </a:lnTo>
                <a:lnTo>
                  <a:pt x="1135553" y="3090946"/>
                </a:lnTo>
                <a:cubicBezTo>
                  <a:pt x="1144983" y="3000745"/>
                  <a:pt x="1158413" y="2911114"/>
                  <a:pt x="1175654" y="2822056"/>
                </a:cubicBezTo>
                <a:cubicBezTo>
                  <a:pt x="1206324" y="2663750"/>
                  <a:pt x="1249472" y="2508969"/>
                  <a:pt x="1307099" y="2358379"/>
                </a:cubicBezTo>
                <a:cubicBezTo>
                  <a:pt x="1372154" y="2188262"/>
                  <a:pt x="1454355" y="2027004"/>
                  <a:pt x="1557416" y="1876604"/>
                </a:cubicBezTo>
                <a:cubicBezTo>
                  <a:pt x="1659333" y="1727919"/>
                  <a:pt x="1778300" y="1594473"/>
                  <a:pt x="1915556" y="1477506"/>
                </a:cubicBezTo>
                <a:cubicBezTo>
                  <a:pt x="2021569" y="1387209"/>
                  <a:pt x="2135869" y="1309009"/>
                  <a:pt x="2257789" y="1241763"/>
                </a:cubicBezTo>
                <a:cubicBezTo>
                  <a:pt x="2384281" y="1172040"/>
                  <a:pt x="2516678" y="1116033"/>
                  <a:pt x="2653553" y="1070503"/>
                </a:cubicBezTo>
                <a:cubicBezTo>
                  <a:pt x="2671745" y="1064503"/>
                  <a:pt x="2669936" y="1067932"/>
                  <a:pt x="2664221" y="1050215"/>
                </a:cubicBezTo>
                <a:cubicBezTo>
                  <a:pt x="2605166" y="866192"/>
                  <a:pt x="2546016" y="682169"/>
                  <a:pt x="2486770" y="498146"/>
                </a:cubicBezTo>
                <a:cubicBezTo>
                  <a:pt x="2434573" y="335649"/>
                  <a:pt x="2382185" y="173248"/>
                  <a:pt x="2329893" y="10847"/>
                </a:cubicBezTo>
                <a:cubicBezTo>
                  <a:pt x="2327845" y="4608"/>
                  <a:pt x="2326821" y="1489"/>
                  <a:pt x="2324773" y="42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D6D6D6"/>
              </a:solidFill>
            </a:endParaRPr>
          </a:p>
        </p:txBody>
      </p:sp>
      <p:sp>
        <p:nvSpPr>
          <p:cNvPr id="7" name="Freeform: Shape 18">
            <a:extLst>
              <a:ext uri="{FF2B5EF4-FFF2-40B4-BE49-F238E27FC236}">
                <a16:creationId xmlns:a16="http://schemas.microsoft.com/office/drawing/2014/main" id="{0FFA56A7-071B-9097-ECE6-2D5DD1A3ABBE}"/>
              </a:ext>
            </a:extLst>
          </p:cNvPr>
          <p:cNvSpPr/>
          <p:nvPr userDrawn="1"/>
        </p:nvSpPr>
        <p:spPr>
          <a:xfrm rot="10397678" flipH="1">
            <a:off x="10221237" y="-933448"/>
            <a:ext cx="3123580" cy="3429000"/>
          </a:xfrm>
          <a:custGeom>
            <a:avLst/>
            <a:gdLst>
              <a:gd name="connsiteX0" fmla="*/ 2324773 w 2668174"/>
              <a:gd name="connsiteY0" fmla="*/ 429 h 3195991"/>
              <a:gd name="connsiteX1" fmla="*/ 2313510 w 2668174"/>
              <a:gd name="connsiteY1" fmla="*/ 2370 h 3195991"/>
              <a:gd name="connsiteX2" fmla="*/ 2058431 w 2668174"/>
              <a:gd name="connsiteY2" fmla="*/ 95905 h 3195991"/>
              <a:gd name="connsiteX3" fmla="*/ 1673906 w 2668174"/>
              <a:gd name="connsiteY3" fmla="*/ 282976 h 3195991"/>
              <a:gd name="connsiteX4" fmla="*/ 1048400 w 2668174"/>
              <a:gd name="connsiteY4" fmla="*/ 750939 h 3195991"/>
              <a:gd name="connsiteX5" fmla="*/ 644159 w 2668174"/>
              <a:gd name="connsiteY5" fmla="*/ 1229190 h 3195991"/>
              <a:gd name="connsiteX6" fmla="*/ 238013 w 2668174"/>
              <a:gd name="connsiteY6" fmla="*/ 2021003 h 3195991"/>
              <a:gd name="connsiteX7" fmla="*/ 73706 w 2668174"/>
              <a:gd name="connsiteY7" fmla="*/ 2605648 h 3195991"/>
              <a:gd name="connsiteX8" fmla="*/ 22748 w 2668174"/>
              <a:gd name="connsiteY8" fmla="*/ 2924164 h 3195991"/>
              <a:gd name="connsiteX9" fmla="*/ 2745 w 2668174"/>
              <a:gd name="connsiteY9" fmla="*/ 3140667 h 3195991"/>
              <a:gd name="connsiteX10" fmla="*/ 0 w 2668174"/>
              <a:gd name="connsiteY10" fmla="*/ 3195991 h 3195991"/>
              <a:gd name="connsiteX11" fmla="*/ 1129511 w 2668174"/>
              <a:gd name="connsiteY11" fmla="*/ 3195991 h 3195991"/>
              <a:gd name="connsiteX12" fmla="*/ 1135553 w 2668174"/>
              <a:gd name="connsiteY12" fmla="*/ 3090946 h 3195991"/>
              <a:gd name="connsiteX13" fmla="*/ 1175654 w 2668174"/>
              <a:gd name="connsiteY13" fmla="*/ 2822056 h 3195991"/>
              <a:gd name="connsiteX14" fmla="*/ 1307099 w 2668174"/>
              <a:gd name="connsiteY14" fmla="*/ 2358379 h 3195991"/>
              <a:gd name="connsiteX15" fmla="*/ 1557416 w 2668174"/>
              <a:gd name="connsiteY15" fmla="*/ 1876604 h 3195991"/>
              <a:gd name="connsiteX16" fmla="*/ 1915556 w 2668174"/>
              <a:gd name="connsiteY16" fmla="*/ 1477506 h 3195991"/>
              <a:gd name="connsiteX17" fmla="*/ 2257789 w 2668174"/>
              <a:gd name="connsiteY17" fmla="*/ 1241763 h 3195991"/>
              <a:gd name="connsiteX18" fmla="*/ 2653553 w 2668174"/>
              <a:gd name="connsiteY18" fmla="*/ 1070503 h 3195991"/>
              <a:gd name="connsiteX19" fmla="*/ 2664221 w 2668174"/>
              <a:gd name="connsiteY19" fmla="*/ 1050215 h 3195991"/>
              <a:gd name="connsiteX20" fmla="*/ 2486770 w 2668174"/>
              <a:gd name="connsiteY20" fmla="*/ 498146 h 3195991"/>
              <a:gd name="connsiteX21" fmla="*/ 2329893 w 2668174"/>
              <a:gd name="connsiteY21" fmla="*/ 10847 h 3195991"/>
              <a:gd name="connsiteX22" fmla="*/ 2324773 w 2668174"/>
              <a:gd name="connsiteY22" fmla="*/ 429 h 319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668174" h="3195991">
                <a:moveTo>
                  <a:pt x="2324773" y="429"/>
                </a:moveTo>
                <a:cubicBezTo>
                  <a:pt x="2322725" y="-631"/>
                  <a:pt x="2319653" y="370"/>
                  <a:pt x="2313510" y="2370"/>
                </a:cubicBezTo>
                <a:cubicBezTo>
                  <a:pt x="2227499" y="30659"/>
                  <a:pt x="2142251" y="61425"/>
                  <a:pt x="2058431" y="95905"/>
                </a:cubicBezTo>
                <a:cubicBezTo>
                  <a:pt x="1926319" y="150198"/>
                  <a:pt x="1797922" y="212205"/>
                  <a:pt x="1673906" y="282976"/>
                </a:cubicBezTo>
                <a:cubicBezTo>
                  <a:pt x="1445973" y="413088"/>
                  <a:pt x="1236995" y="568345"/>
                  <a:pt x="1048400" y="750939"/>
                </a:cubicBezTo>
                <a:cubicBezTo>
                  <a:pt x="897714" y="896862"/>
                  <a:pt x="763031" y="1056406"/>
                  <a:pt x="644159" y="1229190"/>
                </a:cubicBezTo>
                <a:cubicBezTo>
                  <a:pt x="474614" y="1475506"/>
                  <a:pt x="340787" y="1740301"/>
                  <a:pt x="238013" y="2021003"/>
                </a:cubicBezTo>
                <a:cubicBezTo>
                  <a:pt x="168194" y="2211694"/>
                  <a:pt x="113616" y="2406575"/>
                  <a:pt x="73706" y="2605648"/>
                </a:cubicBezTo>
                <a:cubicBezTo>
                  <a:pt x="52561" y="2711185"/>
                  <a:pt x="35606" y="2817293"/>
                  <a:pt x="22748" y="2924164"/>
                </a:cubicBezTo>
                <a:cubicBezTo>
                  <a:pt x="14080" y="2996173"/>
                  <a:pt x="7317" y="3068372"/>
                  <a:pt x="2745" y="3140667"/>
                </a:cubicBezTo>
                <a:lnTo>
                  <a:pt x="0" y="3195991"/>
                </a:lnTo>
                <a:lnTo>
                  <a:pt x="1129511" y="3195991"/>
                </a:lnTo>
                <a:lnTo>
                  <a:pt x="1135553" y="3090946"/>
                </a:lnTo>
                <a:cubicBezTo>
                  <a:pt x="1144983" y="3000745"/>
                  <a:pt x="1158413" y="2911114"/>
                  <a:pt x="1175654" y="2822056"/>
                </a:cubicBezTo>
                <a:cubicBezTo>
                  <a:pt x="1206324" y="2663750"/>
                  <a:pt x="1249472" y="2508969"/>
                  <a:pt x="1307099" y="2358379"/>
                </a:cubicBezTo>
                <a:cubicBezTo>
                  <a:pt x="1372154" y="2188262"/>
                  <a:pt x="1454355" y="2027004"/>
                  <a:pt x="1557416" y="1876604"/>
                </a:cubicBezTo>
                <a:cubicBezTo>
                  <a:pt x="1659333" y="1727919"/>
                  <a:pt x="1778300" y="1594473"/>
                  <a:pt x="1915556" y="1477506"/>
                </a:cubicBezTo>
                <a:cubicBezTo>
                  <a:pt x="2021569" y="1387209"/>
                  <a:pt x="2135869" y="1309009"/>
                  <a:pt x="2257789" y="1241763"/>
                </a:cubicBezTo>
                <a:cubicBezTo>
                  <a:pt x="2384281" y="1172040"/>
                  <a:pt x="2516678" y="1116033"/>
                  <a:pt x="2653553" y="1070503"/>
                </a:cubicBezTo>
                <a:cubicBezTo>
                  <a:pt x="2671745" y="1064503"/>
                  <a:pt x="2669936" y="1067932"/>
                  <a:pt x="2664221" y="1050215"/>
                </a:cubicBezTo>
                <a:cubicBezTo>
                  <a:pt x="2605166" y="866192"/>
                  <a:pt x="2546016" y="682169"/>
                  <a:pt x="2486770" y="498146"/>
                </a:cubicBezTo>
                <a:cubicBezTo>
                  <a:pt x="2434573" y="335649"/>
                  <a:pt x="2382185" y="173248"/>
                  <a:pt x="2329893" y="10847"/>
                </a:cubicBezTo>
                <a:cubicBezTo>
                  <a:pt x="2327845" y="4608"/>
                  <a:pt x="2326821" y="1489"/>
                  <a:pt x="2324773" y="42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D6D6D6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082DDEC-1058-87D2-5C1E-379F781649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15D860A-9C23-074C-00AE-E19EE7966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3CBCCDF-A744-D9E3-F33F-E56837870A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</a:t>
            </a:r>
            <a:r>
              <a:rPr lang="en-GB" dirty="0" err="1"/>
              <a:t>levela</a:t>
            </a: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2B2BCFD7-63F4-816E-0513-4157E40CE2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799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91C5F-7308-7F60-9FD5-93A86CD2C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CF67F3-86C4-3BC4-D150-E43AC32A0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4627-7F53-43AB-8D76-D9F09842FD61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9D8DB7-D5EB-E663-C621-1AC1B05DA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5A58ED-C740-EC76-9BF8-286F05458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7C8-A998-4288-9067-CDF99E5A8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7410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91C5F-7308-7F60-9FD5-93A86CD2C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CF67F3-86C4-3BC4-D150-E43AC32A0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4627-7F53-43AB-8D76-D9F09842FD61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9D8DB7-D5EB-E663-C621-1AC1B05DA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5A58ED-C740-EC76-9BF8-286F05458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7C8-A998-4288-9067-CDF99E5A810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oughnut 7">
            <a:extLst>
              <a:ext uri="{FF2B5EF4-FFF2-40B4-BE49-F238E27FC236}">
                <a16:creationId xmlns:a16="http://schemas.microsoft.com/office/drawing/2014/main" id="{27B0AEC9-3C2C-1BE6-AFFB-3E7515FC30F5}"/>
              </a:ext>
            </a:extLst>
          </p:cNvPr>
          <p:cNvSpPr>
            <a:spLocks noChangeAspect="1"/>
          </p:cNvSpPr>
          <p:nvPr userDrawn="1"/>
        </p:nvSpPr>
        <p:spPr>
          <a:xfrm>
            <a:off x="10384735" y="5050735"/>
            <a:ext cx="3614530" cy="3614530"/>
          </a:xfrm>
          <a:prstGeom prst="don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39D5DA2-A43E-E088-D92B-411F3183E0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193486"/>
            <a:ext cx="9744635" cy="3614529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3132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91C5F-7308-7F60-9FD5-93A86CD2C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CF67F3-86C4-3BC4-D150-E43AC32A0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4627-7F53-43AB-8D76-D9F09842FD61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9D8DB7-D5EB-E663-C621-1AC1B05DA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5A58ED-C740-EC76-9BF8-286F05458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7C8-A998-4288-9067-CDF99E5A810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oughnut 7">
            <a:extLst>
              <a:ext uri="{FF2B5EF4-FFF2-40B4-BE49-F238E27FC236}">
                <a16:creationId xmlns:a16="http://schemas.microsoft.com/office/drawing/2014/main" id="{27B0AEC9-3C2C-1BE6-AFFB-3E7515FC30F5}"/>
              </a:ext>
            </a:extLst>
          </p:cNvPr>
          <p:cNvSpPr>
            <a:spLocks noChangeAspect="1"/>
          </p:cNvSpPr>
          <p:nvPr userDrawn="1"/>
        </p:nvSpPr>
        <p:spPr>
          <a:xfrm>
            <a:off x="-1800656" y="5050735"/>
            <a:ext cx="3614530" cy="3614530"/>
          </a:xfrm>
          <a:prstGeom prst="don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2F215E9-D0FB-0180-386C-5DE44D862B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193486"/>
            <a:ext cx="9744635" cy="3614529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7891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91C5F-7308-7F60-9FD5-93A86CD2C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CF67F3-86C4-3BC4-D150-E43AC32A0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4627-7F53-43AB-8D76-D9F09842FD61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9D8DB7-D5EB-E663-C621-1AC1B05DA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5A58ED-C740-EC76-9BF8-286F05458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7C8-A998-4288-9067-CDF99E5A810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oughnut 7">
            <a:extLst>
              <a:ext uri="{FF2B5EF4-FFF2-40B4-BE49-F238E27FC236}">
                <a16:creationId xmlns:a16="http://schemas.microsoft.com/office/drawing/2014/main" id="{27B0AEC9-3C2C-1BE6-AFFB-3E7515FC30F5}"/>
              </a:ext>
            </a:extLst>
          </p:cNvPr>
          <p:cNvSpPr>
            <a:spLocks noChangeAspect="1"/>
          </p:cNvSpPr>
          <p:nvPr userDrawn="1"/>
        </p:nvSpPr>
        <p:spPr>
          <a:xfrm>
            <a:off x="-1800656" y="-1688000"/>
            <a:ext cx="3614530" cy="3614530"/>
          </a:xfrm>
          <a:prstGeom prst="don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4C110C8-446B-7527-D19C-43AADF4814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193486"/>
            <a:ext cx="9744635" cy="3614529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4029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91C5F-7308-7F60-9FD5-93A86CD2C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CF67F3-86C4-3BC4-D150-E43AC32A0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4627-7F53-43AB-8D76-D9F09842FD61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9D8DB7-D5EB-E663-C621-1AC1B05DA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5A58ED-C740-EC76-9BF8-286F05458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7C8-A998-4288-9067-CDF99E5A810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oughnut 7">
            <a:extLst>
              <a:ext uri="{FF2B5EF4-FFF2-40B4-BE49-F238E27FC236}">
                <a16:creationId xmlns:a16="http://schemas.microsoft.com/office/drawing/2014/main" id="{27B0AEC9-3C2C-1BE6-AFFB-3E7515FC30F5}"/>
              </a:ext>
            </a:extLst>
          </p:cNvPr>
          <p:cNvSpPr>
            <a:spLocks noChangeAspect="1"/>
          </p:cNvSpPr>
          <p:nvPr userDrawn="1"/>
        </p:nvSpPr>
        <p:spPr>
          <a:xfrm>
            <a:off x="10384738" y="-1688000"/>
            <a:ext cx="3614530" cy="3614530"/>
          </a:xfrm>
          <a:prstGeom prst="don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BB7FD00-7874-F41B-394A-8A92244417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193486"/>
            <a:ext cx="9744635" cy="3614529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4575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35520-CE84-8645-A4F3-CA92A6C21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F1B12-14E3-4A4A-A772-8A4856BC4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382C2-F6E0-9543-9B5C-286BE7958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7F74-3155-DB49-8733-5159B5BDDF83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7BB66-D5F0-4341-8590-B1167722A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A6CDE-A536-8B41-A5E9-8AE4BF543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D919-4C52-B448-8335-FD72F7FB35E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3CEB360-402D-43B8-C8FA-45959DF700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761" y="254522"/>
            <a:ext cx="315277" cy="40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97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FE652-D144-38DF-417F-4A41D3010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BDCCB3-B150-C0C6-D1CC-668F45307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4CC14-240A-A355-AA83-4827E529F5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1A4627-7F53-43AB-8D76-D9F09842FD61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04C6D-1E8E-3028-B198-359B79219F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6FD0C-ED1E-2661-D325-F8AFB951C1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A227C8-A998-4288-9067-CDF99E5A81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54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97" r:id="rId2"/>
    <p:sldLayoutId id="2147483714" r:id="rId3"/>
    <p:sldLayoutId id="2147483717" r:id="rId4"/>
    <p:sldLayoutId id="2147483718" r:id="rId5"/>
    <p:sldLayoutId id="2147483719" r:id="rId6"/>
    <p:sldLayoutId id="2147483716" r:id="rId7"/>
    <p:sldLayoutId id="2147483720" r:id="rId8"/>
    <p:sldLayoutId id="2147483715" r:id="rId9"/>
    <p:sldLayoutId id="2147483721" r:id="rId10"/>
    <p:sldLayoutId id="2147483722" r:id="rId11"/>
    <p:sldLayoutId id="2147483723" r:id="rId12"/>
    <p:sldLayoutId id="2147483680" r:id="rId13"/>
    <p:sldLayoutId id="2147483698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713" r:id="rId20"/>
    <p:sldLayoutId id="2147483686" r:id="rId21"/>
    <p:sldLayoutId id="2147483687" r:id="rId22"/>
    <p:sldLayoutId id="2147483688" r:id="rId23"/>
    <p:sldLayoutId id="2147483689" r:id="rId24"/>
    <p:sldLayoutId id="2147483690" r:id="rId25"/>
    <p:sldLayoutId id="2147483691" r:id="rId26"/>
    <p:sldLayoutId id="2147483692" r:id="rId27"/>
    <p:sldLayoutId id="2147483696" r:id="rId28"/>
    <p:sldLayoutId id="2147483693" r:id="rId29"/>
    <p:sldLayoutId id="2147483694" r:id="rId30"/>
    <p:sldLayoutId id="2147483699" r:id="rId31"/>
    <p:sldLayoutId id="2147483695" r:id="rId32"/>
    <p:sldLayoutId id="2147483701" r:id="rId33"/>
    <p:sldLayoutId id="2147483703" r:id="rId34"/>
    <p:sldLayoutId id="2147483705" r:id="rId35"/>
    <p:sldLayoutId id="2147483727" r:id="rId36"/>
    <p:sldLayoutId id="2147483708" r:id="rId37"/>
    <p:sldLayoutId id="2147483709" r:id="rId38"/>
    <p:sldLayoutId id="2147483710" r:id="rId39"/>
    <p:sldLayoutId id="2147483711" r:id="rId40"/>
    <p:sldLayoutId id="2147483712" r:id="rId41"/>
    <p:sldLayoutId id="2147483707" r:id="rId4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0.png"/><Relationship Id="rId4" Type="http://schemas.openxmlformats.org/officeDocument/2006/relationships/image" Target="../media/image3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audio" Target="../media/media4.m4a"/><Relationship Id="rId7" Type="http://schemas.openxmlformats.org/officeDocument/2006/relationships/hyperlink" Target="https://www.gov.uk/self-assessment-ready-reckoner" TargetMode="External"/><Relationship Id="rId2" Type="http://schemas.microsoft.com/office/2007/relationships/media" Target="../media/media4.m4a"/><Relationship Id="rId1" Type="http://schemas.openxmlformats.org/officeDocument/2006/relationships/tags" Target="../tags/tag1.xml"/><Relationship Id="rId6" Type="http://schemas.openxmlformats.org/officeDocument/2006/relationships/image" Target="../media/image3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audio" Target="../media/media5.m4a"/><Relationship Id="rId7" Type="http://schemas.openxmlformats.org/officeDocument/2006/relationships/diagramQuickStyle" Target="../diagrams/quickStyle1.xml"/><Relationship Id="rId2" Type="http://schemas.microsoft.com/office/2007/relationships/media" Target="../media/media5.m4a"/><Relationship Id="rId1" Type="http://schemas.openxmlformats.org/officeDocument/2006/relationships/tags" Target="../tags/tag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30.png"/><Relationship Id="rId4" Type="http://schemas.openxmlformats.org/officeDocument/2006/relationships/slideLayout" Target="../slideLayouts/slideLayout42.xml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audio" Target="../media/media6.m4a"/><Relationship Id="rId7" Type="http://schemas.openxmlformats.org/officeDocument/2006/relationships/diagramLayout" Target="../diagrams/layout2.xml"/><Relationship Id="rId2" Type="http://schemas.microsoft.com/office/2007/relationships/media" Target="../media/media6.m4a"/><Relationship Id="rId1" Type="http://schemas.openxmlformats.org/officeDocument/2006/relationships/tags" Target="../tags/tag3.xml"/><Relationship Id="rId6" Type="http://schemas.openxmlformats.org/officeDocument/2006/relationships/diagramData" Target="../diagrams/data2.xml"/><Relationship Id="rId11" Type="http://schemas.openxmlformats.org/officeDocument/2006/relationships/image" Target="../media/image30.png"/><Relationship Id="rId5" Type="http://schemas.openxmlformats.org/officeDocument/2006/relationships/notesSlide" Target="../notesSlides/notesSlide3.xml"/><Relationship Id="rId10" Type="http://schemas.microsoft.com/office/2007/relationships/diagramDrawing" Target="../diagrams/drawing2.xml"/><Relationship Id="rId4" Type="http://schemas.openxmlformats.org/officeDocument/2006/relationships/slideLayout" Target="../slideLayouts/slideLayout41.xml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0.png"/><Relationship Id="rId4" Type="http://schemas.openxmlformats.org/officeDocument/2006/relationships/image" Target="../media/image4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4.xml"/><Relationship Id="rId6" Type="http://schemas.openxmlformats.org/officeDocument/2006/relationships/image" Target="../media/image30.png"/><Relationship Id="rId5" Type="http://schemas.openxmlformats.org/officeDocument/2006/relationships/image" Target="../media/image41.png"/><Relationship Id="rId4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0.png"/><Relationship Id="rId5" Type="http://schemas.openxmlformats.org/officeDocument/2006/relationships/image" Target="../media/image42.png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5.xml"/><Relationship Id="rId5" Type="http://schemas.openxmlformats.org/officeDocument/2006/relationships/image" Target="../media/image30.png"/><Relationship Id="rId4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7" Type="http://schemas.openxmlformats.org/officeDocument/2006/relationships/image" Target="../media/image30.png"/><Relationship Id="rId2" Type="http://schemas.microsoft.com/office/2007/relationships/media" Target="../media/media11.m4a"/><Relationship Id="rId1" Type="http://schemas.openxmlformats.org/officeDocument/2006/relationships/tags" Target="../tags/tag6.xml"/><Relationship Id="rId6" Type="http://schemas.openxmlformats.org/officeDocument/2006/relationships/image" Target="../media/image32.png"/><Relationship Id="rId5" Type="http://schemas.openxmlformats.org/officeDocument/2006/relationships/image" Target="../media/image43.svg"/><Relationship Id="rId4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audio" Target="../media/media12.m4a"/><Relationship Id="rId7" Type="http://schemas.openxmlformats.org/officeDocument/2006/relationships/diagramQuickStyle" Target="../diagrams/quickStyle3.xml"/><Relationship Id="rId2" Type="http://schemas.microsoft.com/office/2007/relationships/media" Target="../media/media12.m4a"/><Relationship Id="rId1" Type="http://schemas.openxmlformats.org/officeDocument/2006/relationships/tags" Target="../tags/tag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30.png"/><Relationship Id="rId4" Type="http://schemas.openxmlformats.org/officeDocument/2006/relationships/slideLayout" Target="../slideLayouts/slideLayout38.xml"/><Relationship Id="rId9" Type="http://schemas.microsoft.com/office/2007/relationships/diagramDrawing" Target="../diagrams/drawing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audio" Target="../media/media14.m4a"/><Relationship Id="rId7" Type="http://schemas.openxmlformats.org/officeDocument/2006/relationships/diagramLayout" Target="../diagrams/layout4.xml"/><Relationship Id="rId2" Type="http://schemas.microsoft.com/office/2007/relationships/media" Target="../media/media14.m4a"/><Relationship Id="rId1" Type="http://schemas.openxmlformats.org/officeDocument/2006/relationships/tags" Target="../tags/tag8.xml"/><Relationship Id="rId6" Type="http://schemas.openxmlformats.org/officeDocument/2006/relationships/diagramData" Target="../diagrams/data4.xml"/><Relationship Id="rId11" Type="http://schemas.openxmlformats.org/officeDocument/2006/relationships/image" Target="../media/image30.png"/><Relationship Id="rId5" Type="http://schemas.openxmlformats.org/officeDocument/2006/relationships/notesSlide" Target="../notesSlides/notesSlide5.xml"/><Relationship Id="rId10" Type="http://schemas.microsoft.com/office/2007/relationships/diagramDrawing" Target="../diagrams/drawing4.xml"/><Relationship Id="rId4" Type="http://schemas.openxmlformats.org/officeDocument/2006/relationships/slideLayout" Target="../slideLayouts/slideLayout42.xml"/><Relationship Id="rId9" Type="http://schemas.openxmlformats.org/officeDocument/2006/relationships/diagramColors" Target="../diagrams/colors4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slideLayout" Target="../slideLayouts/slideLayout42.xml"/><Relationship Id="rId7" Type="http://schemas.openxmlformats.org/officeDocument/2006/relationships/diagramColors" Target="../diagrams/colors5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2" Type="http://schemas.microsoft.com/office/2007/relationships/media" Target="../media/media16.m4a"/><Relationship Id="rId1" Type="http://schemas.openxmlformats.org/officeDocument/2006/relationships/tags" Target="../tags/tag9.xml"/><Relationship Id="rId6" Type="http://schemas.openxmlformats.org/officeDocument/2006/relationships/image" Target="../media/image30.png"/><Relationship Id="rId5" Type="http://schemas.openxmlformats.org/officeDocument/2006/relationships/hyperlink" Target="https://www.gov.uk/self-assessment-ready-reckoner" TargetMode="External"/><Relationship Id="rId4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audio" Target="../media/media17.m4a"/><Relationship Id="rId7" Type="http://schemas.openxmlformats.org/officeDocument/2006/relationships/diagramLayout" Target="../diagrams/layout6.xml"/><Relationship Id="rId2" Type="http://schemas.microsoft.com/office/2007/relationships/media" Target="../media/media17.m4a"/><Relationship Id="rId1" Type="http://schemas.openxmlformats.org/officeDocument/2006/relationships/tags" Target="../tags/tag10.xml"/><Relationship Id="rId6" Type="http://schemas.openxmlformats.org/officeDocument/2006/relationships/diagramData" Target="../diagrams/data6.xml"/><Relationship Id="rId11" Type="http://schemas.openxmlformats.org/officeDocument/2006/relationships/image" Target="../media/image30.png"/><Relationship Id="rId5" Type="http://schemas.openxmlformats.org/officeDocument/2006/relationships/notesSlide" Target="../notesSlides/notesSlide6.xml"/><Relationship Id="rId10" Type="http://schemas.microsoft.com/office/2007/relationships/diagramDrawing" Target="../diagrams/drawing6.xml"/><Relationship Id="rId4" Type="http://schemas.openxmlformats.org/officeDocument/2006/relationships/slideLayout" Target="../slideLayouts/slideLayout42.xml"/><Relationship Id="rId9" Type="http://schemas.openxmlformats.org/officeDocument/2006/relationships/diagramColors" Target="../diagrams/colors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0.png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m4a"/><Relationship Id="rId2" Type="http://schemas.microsoft.com/office/2007/relationships/media" Target="../media/media19.m4a"/><Relationship Id="rId1" Type="http://schemas.openxmlformats.org/officeDocument/2006/relationships/tags" Target="../tags/tag11.xml"/><Relationship Id="rId6" Type="http://schemas.openxmlformats.org/officeDocument/2006/relationships/image" Target="../media/image30.png"/><Relationship Id="rId5" Type="http://schemas.openxmlformats.org/officeDocument/2006/relationships/image" Target="../media/image41.png"/><Relationship Id="rId4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m4a"/><Relationship Id="rId2" Type="http://schemas.microsoft.com/office/2007/relationships/media" Target="../media/media20.m4a"/><Relationship Id="rId1" Type="http://schemas.openxmlformats.org/officeDocument/2006/relationships/tags" Target="../tags/tag12.xml"/><Relationship Id="rId6" Type="http://schemas.openxmlformats.org/officeDocument/2006/relationships/image" Target="../media/image30.png"/><Relationship Id="rId5" Type="http://schemas.openxmlformats.org/officeDocument/2006/relationships/image" Target="../media/image41.png"/><Relationship Id="rId4" Type="http://schemas.openxmlformats.org/officeDocument/2006/relationships/slideLayout" Target="../slideLayouts/slideLayout4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slideLayout" Target="../slideLayouts/slideLayout42.xml"/><Relationship Id="rId7" Type="http://schemas.openxmlformats.org/officeDocument/2006/relationships/diagramColors" Target="../diagrams/colors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2.m4a"/><Relationship Id="rId2" Type="http://schemas.microsoft.com/office/2007/relationships/media" Target="../media/media22.m4a"/><Relationship Id="rId1" Type="http://schemas.openxmlformats.org/officeDocument/2006/relationships/tags" Target="../tags/tag13.xml"/><Relationship Id="rId5" Type="http://schemas.openxmlformats.org/officeDocument/2006/relationships/image" Target="../media/image30.png"/><Relationship Id="rId4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slideLayout" Target="../slideLayouts/slideLayout42.xml"/><Relationship Id="rId7" Type="http://schemas.openxmlformats.org/officeDocument/2006/relationships/diagramColors" Target="../diagrams/colors8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30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32.png"/><Relationship Id="rId4" Type="http://schemas.openxmlformats.org/officeDocument/2006/relationships/hyperlink" Target="http://conservationbytes.com/2013/12/16/work-life-balance-can-academics-achieve-it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8.jpg"/><Relationship Id="rId5" Type="http://schemas.openxmlformats.org/officeDocument/2006/relationships/hyperlink" Target="http://www.ipse.co.uk/" TargetMode="External"/><Relationship Id="rId4" Type="http://schemas.openxmlformats.org/officeDocument/2006/relationships/hyperlink" Target="http://alisongrade.com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audio" Target="../media/media26.m4a"/><Relationship Id="rId7" Type="http://schemas.openxmlformats.org/officeDocument/2006/relationships/diagramLayout" Target="../diagrams/layout9.xml"/><Relationship Id="rId2" Type="http://schemas.microsoft.com/office/2007/relationships/media" Target="../media/media26.m4a"/><Relationship Id="rId1" Type="http://schemas.openxmlformats.org/officeDocument/2006/relationships/tags" Target="../tags/tag14.xml"/><Relationship Id="rId6" Type="http://schemas.openxmlformats.org/officeDocument/2006/relationships/diagramData" Target="../diagrams/data9.xml"/><Relationship Id="rId11" Type="http://schemas.openxmlformats.org/officeDocument/2006/relationships/image" Target="../media/image30.png"/><Relationship Id="rId5" Type="http://schemas.openxmlformats.org/officeDocument/2006/relationships/notesSlide" Target="../notesSlides/notesSlide9.xml"/><Relationship Id="rId10" Type="http://schemas.microsoft.com/office/2007/relationships/diagramDrawing" Target="../diagrams/drawing9.xml"/><Relationship Id="rId4" Type="http://schemas.openxmlformats.org/officeDocument/2006/relationships/slideLayout" Target="../slideLayouts/slideLayout42.xml"/><Relationship Id="rId9" Type="http://schemas.openxmlformats.org/officeDocument/2006/relationships/diagramColors" Target="../diagrams/colors9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slideLayout" Target="../slideLayouts/slideLayout42.xml"/><Relationship Id="rId7" Type="http://schemas.openxmlformats.org/officeDocument/2006/relationships/diagramColors" Target="../diagrams/colors10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Relationship Id="rId9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30.png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55.png"/><Relationship Id="rId5" Type="http://schemas.openxmlformats.org/officeDocument/2006/relationships/image" Target="../media/image44.png"/><Relationship Id="rId4" Type="http://schemas.openxmlformats.org/officeDocument/2006/relationships/notesSlide" Target="../notesSlides/notesSlide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9.m4a"/><Relationship Id="rId7" Type="http://schemas.openxmlformats.org/officeDocument/2006/relationships/image" Target="../media/image30.png"/><Relationship Id="rId2" Type="http://schemas.microsoft.com/office/2007/relationships/media" Target="../media/media29.m4a"/><Relationship Id="rId1" Type="http://schemas.openxmlformats.org/officeDocument/2006/relationships/tags" Target="../tags/tag15.xml"/><Relationship Id="rId6" Type="http://schemas.openxmlformats.org/officeDocument/2006/relationships/hyperlink" Target="https://pxhere.com/en/photo/1436889" TargetMode="External"/><Relationship Id="rId5" Type="http://schemas.openxmlformats.org/officeDocument/2006/relationships/image" Target="../media/image56.jpg"/><Relationship Id="rId4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7DC8F-BE12-6558-C704-879D097B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2442" y="2419769"/>
            <a:ext cx="8498321" cy="1754326"/>
          </a:xfrm>
        </p:spPr>
        <p:txBody>
          <a:bodyPr/>
          <a:lstStyle/>
          <a:p>
            <a:pPr algn="ctr"/>
            <a:r>
              <a:rPr lang="en-US" sz="5400" dirty="0"/>
              <a:t>HETV Regional Business and Finance Training</a:t>
            </a:r>
          </a:p>
        </p:txBody>
      </p:sp>
      <p:pic>
        <p:nvPicPr>
          <p:cNvPr id="4" name="Picture 3" descr="HETV ScreenSkills Logo">
            <a:extLst>
              <a:ext uri="{FF2B5EF4-FFF2-40B4-BE49-F238E27FC236}">
                <a16:creationId xmlns:a16="http://schemas.microsoft.com/office/drawing/2014/main" id="{FDA9859A-3885-C828-31E5-B393982D7C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491" y="5912241"/>
            <a:ext cx="1905000" cy="723900"/>
          </a:xfrm>
          <a:prstGeom prst="rect">
            <a:avLst/>
          </a:prstGeom>
        </p:spPr>
      </p:pic>
      <p:pic>
        <p:nvPicPr>
          <p:cNvPr id="19" name="Audio 18">
            <a:extLst>
              <a:ext uri="{FF2B5EF4-FFF2-40B4-BE49-F238E27FC236}">
                <a16:creationId xmlns:a16="http://schemas.microsoft.com/office/drawing/2014/main" id="{44109038-BF2B-726A-CC22-E0CD8B4347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40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200"/>
    </mc:Choice>
    <mc:Fallback>
      <p:transition spd="slow" advTm="18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42C8F-1EC7-81BA-D949-6DF17D7A3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Freelancer Finances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01F27-0366-0D5B-37B7-A04B3AA9C4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38926" y="2952951"/>
            <a:ext cx="7471420" cy="584775"/>
          </a:xfrm>
          <a:solidFill>
            <a:schemeClr val="accent3"/>
          </a:solidFill>
        </p:spPr>
        <p:txBody>
          <a:bodyPr/>
          <a:lstStyle/>
          <a:p>
            <a:r>
              <a:rPr lang="en-US" dirty="0"/>
              <a:t>Pre-viewing in advance of Session 1</a:t>
            </a:r>
          </a:p>
        </p:txBody>
      </p:sp>
      <p:pic>
        <p:nvPicPr>
          <p:cNvPr id="20" name="Audio 19">
            <a:extLst>
              <a:ext uri="{FF2B5EF4-FFF2-40B4-BE49-F238E27FC236}">
                <a16:creationId xmlns:a16="http://schemas.microsoft.com/office/drawing/2014/main" id="{CC918A5E-F579-3107-C91E-6844B293FD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253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220"/>
    </mc:Choice>
    <mc:Fallback>
      <p:transition spd="slow" advTm="142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4DCA5-FF4B-6B42-A563-0E0CEC1EC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829" y="767220"/>
            <a:ext cx="4315984" cy="1107996"/>
          </a:xfrm>
        </p:spPr>
        <p:txBody>
          <a:bodyPr vert="horz" lIns="121920" tIns="60960" rIns="121920" bIns="60960" rtlCol="0" anchor="b">
            <a:normAutofit fontScale="90000"/>
          </a:bodyPr>
          <a:lstStyle/>
          <a:p>
            <a:pPr defTabSz="1219170"/>
            <a:r>
              <a:rPr lang="en-US" sz="8000" dirty="0">
                <a:latin typeface="Gill Sans" panose="020B0502020104020203" pitchFamily="34" charset="-79"/>
                <a:cs typeface="Gill Sans" panose="020B0502020104020203" pitchFamily="34" charset="-79"/>
              </a:rPr>
              <a:t>MONEY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D23B71-AC2D-CF4E-ACAB-63FF08241C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3829" y="1089402"/>
            <a:ext cx="7111649" cy="5768598"/>
          </a:xfrm>
        </p:spPr>
        <p:txBody>
          <a:bodyPr vert="horz" lIns="121920" tIns="60960" rIns="121920" bIns="60960" rtlCol="0" anchor="t">
            <a:noAutofit/>
          </a:bodyPr>
          <a:lstStyle/>
          <a:p>
            <a:pPr defTabSz="1219170">
              <a:spcBef>
                <a:spcPts val="1333"/>
              </a:spcBef>
            </a:pPr>
            <a:endParaRPr lang="en-US" sz="4400" b="1" dirty="0">
              <a:solidFill>
                <a:schemeClr val="bg2"/>
              </a:solidFill>
              <a:latin typeface="Futura PT Heavy" panose="020B0502020204020303" pitchFamily="34" charset="77"/>
            </a:endParaRPr>
          </a:p>
          <a:p>
            <a:pPr defTabSz="1219170">
              <a:spcBef>
                <a:spcPts val="1333"/>
              </a:spcBef>
            </a:pPr>
            <a:r>
              <a:rPr lang="en-US" sz="4400" b="1" dirty="0">
                <a:solidFill>
                  <a:schemeClr val="accent5"/>
                </a:solidFill>
                <a:latin typeface="Futura PT Heavy" panose="020B0502020204020303" pitchFamily="34" charset="77"/>
              </a:rPr>
              <a:t> What</a:t>
            </a:r>
            <a:r>
              <a:rPr lang="en-US" sz="4400" b="1" dirty="0">
                <a:solidFill>
                  <a:schemeClr val="bg2"/>
                </a:solidFill>
                <a:latin typeface="Futura PT Heavy" panose="020B0502020204020303" pitchFamily="34" charset="77"/>
              </a:rPr>
              <a:t> do I need to live?</a:t>
            </a:r>
          </a:p>
          <a:p>
            <a:pPr defTabSz="1219170">
              <a:spcBef>
                <a:spcPts val="1333"/>
              </a:spcBef>
            </a:pPr>
            <a:r>
              <a:rPr lang="en-US" sz="4400" b="1" dirty="0">
                <a:solidFill>
                  <a:schemeClr val="bg2"/>
                </a:solidFill>
                <a:latin typeface="Futura PT Heavy" panose="020B0502020204020303" pitchFamily="34" charset="77"/>
              </a:rPr>
              <a:t> What am I worth?</a:t>
            </a:r>
          </a:p>
        </p:txBody>
      </p:sp>
      <p:pic>
        <p:nvPicPr>
          <p:cNvPr id="5" name="Graphic 4" descr="Money">
            <a:extLst>
              <a:ext uri="{FF2B5EF4-FFF2-40B4-BE49-F238E27FC236}">
                <a16:creationId xmlns:a16="http://schemas.microsoft.com/office/drawing/2014/main" id="{86F2852D-CBF6-894F-BA66-699A7661EB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3773" y="2551265"/>
            <a:ext cx="3217333" cy="3217333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5F6D4B86-F31E-86E3-D3CF-EFEFC37F57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24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020"/>
    </mc:Choice>
    <mc:Fallback>
      <p:transition spd="slow" advTm="180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6B6B9-F87E-4D43-B1A8-39188996C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GB" sz="3600" dirty="0"/>
              <a:t>Individual living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71531-B04A-0044-8DAB-609819E746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anchor="ctr">
            <a:normAutofit/>
          </a:bodyPr>
          <a:lstStyle/>
          <a:p>
            <a:pPr>
              <a:buBlip>
                <a:blip r:embed="rId6"/>
              </a:buBlip>
            </a:pPr>
            <a:r>
              <a:rPr lang="en-GB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 Knowing what you need to live on</a:t>
            </a:r>
          </a:p>
          <a:p>
            <a:pPr>
              <a:buBlip>
                <a:blip r:embed="rId6"/>
              </a:buBlip>
            </a:pPr>
            <a:r>
              <a:rPr lang="en-GB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 This calculates income </a:t>
            </a:r>
            <a:r>
              <a:rPr lang="en-GB" sz="24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AFTER TAX</a:t>
            </a:r>
          </a:p>
          <a:p>
            <a:pPr>
              <a:buBlip>
                <a:blip r:embed="rId6"/>
              </a:buBlip>
            </a:pPr>
            <a:r>
              <a:rPr lang="en-GB" sz="24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In UK HMRC </a:t>
            </a:r>
            <a:r>
              <a:rPr lang="en-GB" sz="2400" dirty="0">
                <a:latin typeface="Futura Medium" panose="020B0602020204020303" pitchFamily="34" charset="-79"/>
                <a:cs typeface="Futura Medium" panose="020B0602020204020303" pitchFamily="34" charset="-79"/>
                <a:hlinkClick r:id="rId7"/>
              </a:rPr>
              <a:t>ready reckoner</a:t>
            </a:r>
            <a:endParaRPr lang="en-GB" sz="24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>
              <a:buBlip>
                <a:blip r:embed="rId6"/>
              </a:buBlip>
            </a:pPr>
            <a:r>
              <a:rPr lang="en-GB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 Use to calculate annual Turnover</a:t>
            </a:r>
          </a:p>
          <a:p>
            <a:pPr>
              <a:buBlip>
                <a:blip r:embed="rId6"/>
              </a:buBlip>
            </a:pPr>
            <a:endParaRPr lang="en-GB" sz="240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>
              <a:buBlip>
                <a:blip r:embed="rId6"/>
              </a:buBlip>
            </a:pPr>
            <a:r>
              <a:rPr lang="en-GB" sz="24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Informs what you need to charge</a:t>
            </a:r>
          </a:p>
          <a:p>
            <a:pPr>
              <a:buBlip>
                <a:blip r:embed="rId6"/>
              </a:buBlip>
            </a:pPr>
            <a:r>
              <a:rPr lang="en-GB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 Doesn’t tell you </a:t>
            </a:r>
            <a:r>
              <a:rPr lang="en-GB" sz="2400" u="sng" dirty="0">
                <a:latin typeface="Futura Medium" panose="020B0602020204020303" pitchFamily="34" charset="-79"/>
                <a:cs typeface="Futura Medium" panose="020B0602020204020303" pitchFamily="34" charset="-79"/>
              </a:rPr>
              <a:t>your value</a:t>
            </a:r>
          </a:p>
          <a:p>
            <a:endParaRPr lang="en-GB" sz="24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7D9366-7BBB-0C4B-8625-80A5E7B866D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172" t="5533" r="10487" b="15738"/>
          <a:stretch/>
        </p:blipFill>
        <p:spPr>
          <a:xfrm>
            <a:off x="6632373" y="421586"/>
            <a:ext cx="4847109" cy="6071289"/>
          </a:xfrm>
          <a:prstGeom prst="rect">
            <a:avLst/>
          </a:prstGeom>
          <a:solidFill>
            <a:schemeClr val="bg1"/>
          </a:solidFill>
          <a:ln w="152400">
            <a:solidFill>
              <a:schemeClr val="accent3"/>
            </a:solidFill>
          </a:ln>
        </p:spPr>
      </p:pic>
      <p:pic>
        <p:nvPicPr>
          <p:cNvPr id="14" name="Audio 13">
            <a:extLst>
              <a:ext uri="{FF2B5EF4-FFF2-40B4-BE49-F238E27FC236}">
                <a16:creationId xmlns:a16="http://schemas.microsoft.com/office/drawing/2014/main" id="{470030EB-71E9-E810-197D-0BD9F0EE4BA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0953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440"/>
    </mc:Choice>
    <mc:Fallback>
      <p:transition spd="slow" advTm="1084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ABC9B-3505-6F42-9C0A-85A935AFB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204" y="606564"/>
            <a:ext cx="10190252" cy="1325563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Review how much you need to live on</a:t>
            </a: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B06949C5-9361-4C81-9471-82A9D8477F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6975221"/>
              </p:ext>
            </p:extLst>
          </p:nvPr>
        </p:nvGraphicFramePr>
        <p:xfrm>
          <a:off x="1000874" y="2322328"/>
          <a:ext cx="10190252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1" name="Audio 10">
            <a:extLst>
              <a:ext uri="{FF2B5EF4-FFF2-40B4-BE49-F238E27FC236}">
                <a16:creationId xmlns:a16="http://schemas.microsoft.com/office/drawing/2014/main" id="{764DCFB7-E561-A9DC-893C-65965C67C61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3130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4540"/>
    </mc:Choice>
    <mc:Fallback>
      <p:transition spd="slow" advTm="2045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E2DBFAB8-5FC7-408B-BE69-901F1A1403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CE1E9191-818B-4668-BF3D-3E343DFD28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7A6932B8-336C-4861-9BC4-85BFA68708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6AB76CDE-2BC0-492E-B100-1B71294BEE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25B9C4F0-CA38-4471-888A-1FE69A5CC9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342FA5BB-394D-42EF-96FB-ABCAD7BDD6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30127D10-BF97-4E96-B49C-004F22D197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F5533067-235E-4707-BD03-81C0528615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67724443-A004-4559-BA0B-7033700FF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EFB44307-25F3-431F-88B0-DF9C592475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44D02E8E-18F2-4413-AB96-C79C08D8B6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775AA3D2-5901-4527-9517-977AB826E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E7C3954A-4C42-4B7C-AB15-3BD0F26D4C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38A89242-7427-4FFD-AA6F-D1C76F9F3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B41C5FCF-93D8-496D-8B71-8EF12BBC8E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E4EB0436-BE6E-4773-A1E2-02165F1818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DE71DCFD-7065-421D-AD0C-F78FD3E11C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DB50900C-E49B-4BF4-A97B-2B0C697B15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Graphic spid="17" grpId="0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D88D9-3D34-5F4A-BCE2-6B0CDA499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Managing your money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CC556D-B212-314C-B7AD-6973040AF2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D9C79CB0-59CC-4D37-A3DE-E2456251C60B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13563058"/>
              </p:ext>
            </p:extLst>
          </p:nvPr>
        </p:nvGraphicFramePr>
        <p:xfrm>
          <a:off x="939800" y="182508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9" name="Audio 8">
            <a:extLst>
              <a:ext uri="{FF2B5EF4-FFF2-40B4-BE49-F238E27FC236}">
                <a16:creationId xmlns:a16="http://schemas.microsoft.com/office/drawing/2014/main" id="{D521E26E-8C18-51F1-7C0F-4AE3FACB01C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9999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680"/>
    </mc:Choice>
    <mc:Fallback>
      <p:transition spd="slow" advTm="149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7FBE83D-6DA5-BD4C-8A45-5BA5BFD2E0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A8000CF-BDAD-2746-9C83-B48045E4DD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5DE1EE7-41EC-8D47-A84A-2D3E2287E5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62E5CB51-CEA4-A24C-88F8-C842740928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0345FCE-A329-B644-9228-3CDF82EAF6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0E67C169-7AA4-FD4E-9869-8040F71348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Graphic spid="12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61DB52D-00CD-0C4A-B566-3FC05BFD4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Income spreadsheet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B4298B-457F-6C32-10EF-5244D4C2A0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7A65A5AC-A7EF-C643-A765-B4D0FA15FC3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4"/>
          <a:srcRect l="15876" t="66861" r="10969" b="13373"/>
          <a:stretch/>
        </p:blipFill>
        <p:spPr>
          <a:xfrm>
            <a:off x="965200" y="1695451"/>
            <a:ext cx="10729466" cy="4337049"/>
          </a:xfrm>
          <a:ln w="76200">
            <a:solidFill>
              <a:srgbClr val="831C38"/>
            </a:solidFill>
          </a:ln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F4FA153E-D5A1-DF33-3CDE-BE45B01D53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027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280"/>
    </mc:Choice>
    <mc:Fallback>
      <p:transition spd="slow" advTm="47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9EB23-2486-CB43-AAD4-EA5658751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I ensure I get paid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87760-DC98-114E-81FC-1C4EB9B5E5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468582"/>
            <a:ext cx="10515600" cy="5024293"/>
          </a:xfrm>
        </p:spPr>
        <p:txBody>
          <a:bodyPr>
            <a:normAutofit/>
          </a:bodyPr>
          <a:lstStyle/>
          <a:p>
            <a:pPr>
              <a:buBlip>
                <a:blip r:embed="rId5"/>
              </a:buBlip>
            </a:pPr>
            <a:r>
              <a:rPr lang="en-GB" dirty="0"/>
              <a:t> Sort the paperwork before you start the work</a:t>
            </a:r>
          </a:p>
          <a:p>
            <a:pPr>
              <a:buBlip>
                <a:blip r:embed="rId5"/>
              </a:buBlip>
            </a:pPr>
            <a:r>
              <a:rPr lang="en-GB" dirty="0"/>
              <a:t> Ask yourself – does this person have authority to order this?</a:t>
            </a:r>
          </a:p>
          <a:p>
            <a:pPr>
              <a:buBlip>
                <a:blip r:embed="rId5"/>
              </a:buBlip>
            </a:pPr>
            <a:r>
              <a:rPr lang="en-GB" dirty="0"/>
              <a:t> Get it in writing</a:t>
            </a:r>
          </a:p>
          <a:p>
            <a:pPr lvl="1">
              <a:buBlip>
                <a:blip r:embed="rId5"/>
              </a:buBlip>
            </a:pPr>
            <a:r>
              <a:rPr lang="en-GB" dirty="0"/>
              <a:t> Purchase Order (PO)</a:t>
            </a:r>
          </a:p>
          <a:p>
            <a:pPr lvl="1">
              <a:buBlip>
                <a:blip r:embed="rId5"/>
              </a:buBlip>
            </a:pPr>
            <a:r>
              <a:rPr lang="en-GB" dirty="0"/>
              <a:t> Deal Memo</a:t>
            </a:r>
          </a:p>
          <a:p>
            <a:pPr lvl="1">
              <a:buBlip>
                <a:blip r:embed="rId5"/>
              </a:buBlip>
            </a:pPr>
            <a:r>
              <a:rPr lang="en-GB" dirty="0"/>
              <a:t> Contract</a:t>
            </a:r>
          </a:p>
          <a:p>
            <a:pPr>
              <a:buBlip>
                <a:blip r:embed="rId5"/>
              </a:buBlip>
            </a:pPr>
            <a:r>
              <a:rPr lang="en-GB" dirty="0"/>
              <a:t> Ensure clarity on the payment schedule</a:t>
            </a:r>
          </a:p>
          <a:p>
            <a:pPr>
              <a:buBlip>
                <a:blip r:embed="rId5"/>
              </a:buBlip>
            </a:pPr>
            <a:r>
              <a:rPr lang="en-GB" dirty="0"/>
              <a:t> Ensure you get set up as a supplier asap</a:t>
            </a:r>
          </a:p>
          <a:p>
            <a:pPr>
              <a:buBlip>
                <a:blip r:embed="rId5"/>
              </a:buBlip>
            </a:pPr>
            <a:r>
              <a:rPr lang="en-GB" dirty="0"/>
              <a:t> Understand payment process from client end</a:t>
            </a:r>
          </a:p>
          <a:p>
            <a:pPr lvl="1">
              <a:buBlip>
                <a:blip r:embed="rId5"/>
              </a:buBlip>
            </a:pPr>
            <a:r>
              <a:rPr lang="en-GB" dirty="0"/>
              <a:t> Commercial or public sector?</a:t>
            </a:r>
          </a:p>
          <a:p>
            <a:pPr lvl="1">
              <a:buBlip>
                <a:blip r:embed="rId5"/>
              </a:buBlip>
            </a:pPr>
            <a:r>
              <a:rPr lang="en-GB" dirty="0"/>
              <a:t> Large or small company / production?</a:t>
            </a:r>
          </a:p>
          <a:p>
            <a:endParaRPr lang="en-GB" dirty="0"/>
          </a:p>
        </p:txBody>
      </p:sp>
      <p:pic>
        <p:nvPicPr>
          <p:cNvPr id="12" name="Audio 11">
            <a:extLst>
              <a:ext uri="{FF2B5EF4-FFF2-40B4-BE49-F238E27FC236}">
                <a16:creationId xmlns:a16="http://schemas.microsoft.com/office/drawing/2014/main" id="{1E8FBF6C-E4E3-52B7-4A5E-A3479FCA850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5162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620"/>
    </mc:Choice>
    <mc:Fallback>
      <p:transition spd="slow" advTm="1406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C95904F-B714-FA4D-AE8C-8C14761CE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Unlocking your value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2257A1-A825-3C5D-11BE-2AF3E795CA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Icon&#10;&#10;Description automatically generated with low confidence">
            <a:extLst>
              <a:ext uri="{FF2B5EF4-FFF2-40B4-BE49-F238E27FC236}">
                <a16:creationId xmlns:a16="http://schemas.microsoft.com/office/drawing/2014/main" id="{872C58D2-3D93-5B4C-9049-86D55078090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5"/>
          <a:srcRect l="44006" t="3342" r="5552" b="15856"/>
          <a:stretch/>
        </p:blipFill>
        <p:spPr>
          <a:xfrm>
            <a:off x="4036529" y="2406869"/>
            <a:ext cx="4592464" cy="4138558"/>
          </a:xfr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6331A3FD-BE40-394F-865D-6190950B3D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52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520"/>
    </mc:Choice>
    <mc:Fallback>
      <p:transition spd="slow" advTm="185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ED937-4454-4647-A2E8-F3FD0C06E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4"/>
          </a:xfrm>
        </p:spPr>
        <p:txBody>
          <a:bodyPr vert="horz" lIns="121920" tIns="60960" rIns="121920" bIns="60960" rtlCol="0" anchor="ctr">
            <a:normAutofit/>
          </a:bodyPr>
          <a:lstStyle/>
          <a:p>
            <a:pPr defTabSz="1219170"/>
            <a:r>
              <a:rPr lang="en-US" sz="4267" dirty="0">
                <a:solidFill>
                  <a:schemeClr val="accent3"/>
                </a:solidFill>
              </a:rPr>
              <a:t>Value based on estimated rate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170F982-5667-644C-BEFD-646406B9981E}"/>
              </a:ext>
            </a:extLst>
          </p:cNvPr>
          <p:cNvSpPr txBox="1">
            <a:spLocks/>
          </p:cNvSpPr>
          <p:nvPr/>
        </p:nvSpPr>
        <p:spPr>
          <a:xfrm>
            <a:off x="696253" y="1935569"/>
            <a:ext cx="10657547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1" kern="1200">
                <a:solidFill>
                  <a:schemeClr val="tx1"/>
                </a:solidFill>
                <a:latin typeface="Futura PT Medium Italic" panose="020B06020202040903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ALDEN PAINTED SOLI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Estd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 annual turnover ➗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estd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 daily rate   	=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estd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 no. paid days / year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Example: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       £30,000              ➗           £200          	=  150 paid days / year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HALDEN PAINTED SOLI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Estd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 annual turnover ➗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estd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 weekly rate	=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estd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 no. paid weeks / year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Example: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       £30,000              ➗          £1000       	=  30 weeks / year</a:t>
            </a:r>
          </a:p>
        </p:txBody>
      </p:sp>
      <p:pic>
        <p:nvPicPr>
          <p:cNvPr id="10" name="Audio 9">
            <a:extLst>
              <a:ext uri="{FF2B5EF4-FFF2-40B4-BE49-F238E27FC236}">
                <a16:creationId xmlns:a16="http://schemas.microsoft.com/office/drawing/2014/main" id="{1D19F382-692B-3AAF-3E49-C8577A799AB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8907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940"/>
    </mc:Choice>
    <mc:Fallback>
      <p:transition spd="slow" advTm="619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E6EE4-E285-3E45-A0E6-F60634A59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3" y="209412"/>
            <a:ext cx="11251174" cy="167660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3"/>
                </a:solidFill>
              </a:rPr>
              <a:t>Value based on no. working days in year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7" name="Graphic 6" descr="Monthly calendar">
            <a:extLst>
              <a:ext uri="{FF2B5EF4-FFF2-40B4-BE49-F238E27FC236}">
                <a16:creationId xmlns:a16="http://schemas.microsoft.com/office/drawing/2014/main" id="{E7BFC7B1-E670-4A5D-8724-28D210BF9C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6316" y="1338640"/>
            <a:ext cx="2597161" cy="2597161"/>
          </a:xfrm>
          <a:prstGeom prst="rect">
            <a:avLst/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F119C-EA59-DE40-8F96-45071DFE8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6023" y="1544184"/>
            <a:ext cx="6040669" cy="3785419"/>
          </a:xfrm>
        </p:spPr>
        <p:txBody>
          <a:bodyPr>
            <a:normAutofit/>
          </a:bodyPr>
          <a:lstStyle/>
          <a:p>
            <a:pPr>
              <a:buBlip>
                <a:blip r:embed="rId6"/>
              </a:buBlip>
            </a:pPr>
            <a:r>
              <a:rPr lang="en-US" sz="2000" dirty="0">
                <a:solidFill>
                  <a:schemeClr val="accent3"/>
                </a:solidFill>
              </a:rPr>
              <a:t>52 weeks in the year</a:t>
            </a:r>
          </a:p>
          <a:p>
            <a:pPr>
              <a:buBlip>
                <a:blip r:embed="rId6"/>
              </a:buBlip>
            </a:pPr>
            <a:r>
              <a:rPr lang="en-US" sz="2000" dirty="0">
                <a:solidFill>
                  <a:schemeClr val="accent3"/>
                </a:solidFill>
              </a:rPr>
              <a:t>Assume you take 4 weeks as holiday</a:t>
            </a:r>
          </a:p>
          <a:p>
            <a:pPr>
              <a:buBlip>
                <a:blip r:embed="rId6"/>
              </a:buBlip>
            </a:pPr>
            <a:r>
              <a:rPr lang="en-US" sz="2000" dirty="0">
                <a:solidFill>
                  <a:schemeClr val="accent3"/>
                </a:solidFill>
              </a:rPr>
              <a:t>Leaves 48 weeks where you could be working</a:t>
            </a:r>
          </a:p>
          <a:p>
            <a:pPr>
              <a:buBlip>
                <a:blip r:embed="rId6"/>
              </a:buBlip>
            </a:pPr>
            <a:r>
              <a:rPr lang="en-US" sz="2000" dirty="0">
                <a:solidFill>
                  <a:schemeClr val="accent3"/>
                </a:solidFill>
              </a:rPr>
              <a:t>Assume work 5 days per week: 48 × 5 = 240 days</a:t>
            </a:r>
          </a:p>
          <a:p>
            <a:pPr>
              <a:buBlip>
                <a:blip r:embed="rId6"/>
              </a:buBlip>
            </a:pPr>
            <a:r>
              <a:rPr lang="en-US" sz="2000" dirty="0">
                <a:solidFill>
                  <a:schemeClr val="accent3"/>
                </a:solidFill>
              </a:rPr>
              <a:t>How many of these days will you be doing paid work?</a:t>
            </a:r>
          </a:p>
          <a:p>
            <a:pPr>
              <a:buBlip>
                <a:blip r:embed="rId6"/>
              </a:buBlip>
            </a:pPr>
            <a:r>
              <a:rPr lang="en-US" sz="2000" dirty="0">
                <a:solidFill>
                  <a:schemeClr val="accent3"/>
                </a:solidFill>
              </a:rPr>
              <a:t>Assume </a:t>
            </a:r>
            <a:r>
              <a:rPr lang="en-US" sz="2000" b="1" dirty="0">
                <a:solidFill>
                  <a:schemeClr val="accent3"/>
                </a:solidFill>
              </a:rPr>
              <a:t>50% are paid days </a:t>
            </a:r>
            <a:r>
              <a:rPr lang="en-US" sz="2000" dirty="0">
                <a:solidFill>
                  <a:schemeClr val="accent3"/>
                </a:solidFill>
              </a:rPr>
              <a:t>24 weeks or 120 days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39FAF76-C645-DD41-9C2C-005FA13CF979}"/>
              </a:ext>
            </a:extLst>
          </p:cNvPr>
          <p:cNvSpPr txBox="1">
            <a:spLocks/>
          </p:cNvSpPr>
          <p:nvPr/>
        </p:nvSpPr>
        <p:spPr>
          <a:xfrm>
            <a:off x="1479834" y="4357261"/>
            <a:ext cx="10657547" cy="24910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1" kern="1200">
                <a:solidFill>
                  <a:schemeClr val="tx1"/>
                </a:solidFill>
                <a:latin typeface="Futura PT Medium Italic" panose="020B06020202040903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Estimated annual turnover ➗  24 	=  £______ your weekly rate estimate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AAB1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   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£</a:t>
            </a:r>
            <a:r>
              <a:rPr lang="en-US" sz="2400" dirty="0">
                <a:solidFill>
                  <a:schemeClr val="accent3"/>
                </a:solidFill>
                <a:latin typeface="HALDEN PAINTED SOLID" pitchFamily="2" charset="0"/>
              </a:rPr>
              <a:t>30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,000                     ➗  24 	=  £1250 per week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ALDEN PAINTED SOLI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Estimated annual turnover ➗ 120  	=  £______ your daily rate estimate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       £</a:t>
            </a:r>
            <a:r>
              <a:rPr lang="en-US" sz="2400" dirty="0">
                <a:solidFill>
                  <a:schemeClr val="accent3"/>
                </a:solidFill>
                <a:latin typeface="HALDEN PAINTED SOLID" pitchFamily="2" charset="0"/>
              </a:rPr>
              <a:t>30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,000                     ➗ 120  	=  £250 per day</a:t>
            </a:r>
          </a:p>
        </p:txBody>
      </p:sp>
      <p:pic>
        <p:nvPicPr>
          <p:cNvPr id="18" name="Audio 17">
            <a:extLst>
              <a:ext uri="{FF2B5EF4-FFF2-40B4-BE49-F238E27FC236}">
                <a16:creationId xmlns:a16="http://schemas.microsoft.com/office/drawing/2014/main" id="{C1847D3F-4867-7205-399A-8FBFFC8E81A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37950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300"/>
    </mc:Choice>
    <mc:Fallback>
      <p:transition spd="slow" advTm="147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89216-E63C-5D42-63B7-8A227D740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 TV contracts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E461A-34EC-7004-BFFC-7AEF20DC80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02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1E49250-F6F4-474F-8F9F-4CC56936A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/>
              <a:t>Different types of opportunities in Film and TV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66824C-4C3E-DCE3-A378-83B83249B7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1CF527F6-5FB8-46C6-ADFA-CA030AE83615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23168754"/>
              </p:ext>
            </p:extLst>
          </p:nvPr>
        </p:nvGraphicFramePr>
        <p:xfrm>
          <a:off x="952500" y="1525837"/>
          <a:ext cx="10515600" cy="4949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2" name="Audio 21">
            <a:extLst>
              <a:ext uri="{FF2B5EF4-FFF2-40B4-BE49-F238E27FC236}">
                <a16:creationId xmlns:a16="http://schemas.microsoft.com/office/drawing/2014/main" id="{CC222FDE-106F-F98E-8703-E5F76557B7C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5754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7380"/>
    </mc:Choice>
    <mc:Fallback>
      <p:transition spd="slow" advTm="157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1D67455-2224-7C45-9DA3-ADD7C93427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FD3EB87-3F38-0644-B1F8-E86FFB95D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98E2CD6-FB4E-3549-BDE0-9F12AC0AF1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7444509-92A0-8144-950B-49F984769B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77FE229-F02F-044D-8413-4782DC54BF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4421-9A15-CF49-9CE1-DD43571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8926" y="1702407"/>
            <a:ext cx="8073574" cy="1938992"/>
          </a:xfrm>
        </p:spPr>
        <p:txBody>
          <a:bodyPr/>
          <a:lstStyle/>
          <a:p>
            <a:r>
              <a:rPr lang="en-US" dirty="0"/>
              <a:t>Self Assessment for sole traders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763828-E8AE-5EA2-7B3A-1A40BFF8C8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Audio 12">
            <a:extLst>
              <a:ext uri="{FF2B5EF4-FFF2-40B4-BE49-F238E27FC236}">
                <a16:creationId xmlns:a16="http://schemas.microsoft.com/office/drawing/2014/main" id="{73038F63-6FB3-2A92-2BD3-2AD427A31A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248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80"/>
    </mc:Choice>
    <mc:Fallback>
      <p:transition spd="slow" advTm="120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9" cy="47954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UK Sole trader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B25BDF1-BB68-4292-9A70-0672259181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223693"/>
              </p:ext>
            </p:extLst>
          </p:nvPr>
        </p:nvGraphicFramePr>
        <p:xfrm>
          <a:off x="5194301" y="470925"/>
          <a:ext cx="6513604" cy="5885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6" name="Audio 15">
            <a:extLst>
              <a:ext uri="{FF2B5EF4-FFF2-40B4-BE49-F238E27FC236}">
                <a16:creationId xmlns:a16="http://schemas.microsoft.com/office/drawing/2014/main" id="{3382770E-1B05-7EC3-2396-760295C2154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2969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900"/>
    </mc:Choice>
    <mc:Fallback>
      <p:transition spd="slow" advTm="969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92C184-C4E7-D949-B78F-60E96FC0D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A82F723-A31D-554F-9C5A-A116E9841E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79A072-7731-2F49-82EF-0332FAC5F1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C2E4E6F-E98B-1E44-B79E-87495C55E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FFD886C-A11A-7441-A733-CE4CDA105F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2C3FE74-87DA-4345-9B8C-F478AA5D6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F9317DA-23C9-D84C-A613-3D89592328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F3CD298-593D-9944-B0A0-899CC3A625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C8DDD-30E2-CC4A-B798-A24224DB1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3"/>
                </a:solidFill>
              </a:rPr>
              <a:t>Business expenses</a:t>
            </a: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A7925D93-ED86-4371-A3D0-6169615694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3906280"/>
              </p:ext>
            </p:extLst>
          </p:nvPr>
        </p:nvGraphicFramePr>
        <p:xfrm>
          <a:off x="927213" y="1414271"/>
          <a:ext cx="9948051" cy="50786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Audio 4">
            <a:extLst>
              <a:ext uri="{FF2B5EF4-FFF2-40B4-BE49-F238E27FC236}">
                <a16:creationId xmlns:a16="http://schemas.microsoft.com/office/drawing/2014/main" id="{192866B7-2EF3-4882-0AB9-56EA46AD89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37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7320"/>
    </mc:Choice>
    <mc:Fallback>
      <p:transition spd="slow" advTm="1173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926" y="963877"/>
            <a:ext cx="3494361" cy="4930247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3"/>
                </a:solidFill>
              </a:rPr>
              <a:t>How tax and NI is calculated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7030" y="1028045"/>
            <a:ext cx="7202773" cy="4930247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accent3"/>
                </a:solidFill>
              </a:rPr>
              <a:t>Total Turnover</a:t>
            </a:r>
          </a:p>
          <a:p>
            <a:pPr marL="457189" lvl="1" indent="0">
              <a:buNone/>
            </a:pPr>
            <a:r>
              <a:rPr lang="en-US" sz="3200" dirty="0">
                <a:solidFill>
                  <a:schemeClr val="accent3"/>
                </a:solidFill>
              </a:rPr>
              <a:t>Less chargeable expenses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accent3"/>
                </a:solidFill>
              </a:rPr>
              <a:t>= GROSS Profit</a:t>
            </a:r>
          </a:p>
          <a:p>
            <a:pPr marL="457189" lvl="1" indent="0">
              <a:buNone/>
            </a:pPr>
            <a:r>
              <a:rPr lang="en-US" sz="3200" dirty="0">
                <a:solidFill>
                  <a:schemeClr val="accent3"/>
                </a:solidFill>
              </a:rPr>
              <a:t>Less Tax</a:t>
            </a:r>
          </a:p>
          <a:p>
            <a:pPr marL="457189" lvl="1" indent="0">
              <a:buNone/>
            </a:pPr>
            <a:r>
              <a:rPr lang="en-US" sz="3200" dirty="0">
                <a:solidFill>
                  <a:schemeClr val="accent3"/>
                </a:solidFill>
              </a:rPr>
              <a:t>Less Class 4 NI</a:t>
            </a:r>
          </a:p>
          <a:p>
            <a:pPr marL="457189" lvl="1" indent="0">
              <a:buNone/>
            </a:pPr>
            <a:r>
              <a:rPr lang="en-US" sz="3200" dirty="0">
                <a:solidFill>
                  <a:schemeClr val="accent3"/>
                </a:solidFill>
              </a:rPr>
              <a:t>Less Class 2 NI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accent3"/>
                </a:solidFill>
              </a:rPr>
              <a:t>= Net Profit</a:t>
            </a:r>
          </a:p>
          <a:p>
            <a:pPr marL="457189" lvl="1" indent="0">
              <a:buNone/>
            </a:pPr>
            <a:r>
              <a:rPr lang="en-US" sz="3200" dirty="0">
                <a:solidFill>
                  <a:schemeClr val="accent3"/>
                </a:solidFill>
              </a:rPr>
              <a:t>Your freelance wages come out of here!</a:t>
            </a:r>
          </a:p>
          <a:p>
            <a:pPr marL="457189" lvl="1" indent="0">
              <a:buNone/>
            </a:pPr>
            <a:endParaRPr lang="en-US" sz="3200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accent3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Ready reckoner</a:t>
            </a:r>
            <a:endParaRPr lang="en-US" sz="3200" dirty="0">
              <a:solidFill>
                <a:schemeClr val="accent3"/>
              </a:solidFill>
            </a:endParaRPr>
          </a:p>
        </p:txBody>
      </p:sp>
      <p:pic>
        <p:nvPicPr>
          <p:cNvPr id="12" name="Audio 11">
            <a:extLst>
              <a:ext uri="{FF2B5EF4-FFF2-40B4-BE49-F238E27FC236}">
                <a16:creationId xmlns:a16="http://schemas.microsoft.com/office/drawing/2014/main" id="{87586736-3EB7-8A22-2923-1FA5D907C5D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0006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040"/>
    </mc:Choice>
    <mc:Fallback>
      <p:transition spd="slow" advTm="53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9" cy="47954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Tax and NI rates 2025/26</a:t>
            </a:r>
            <a:br>
              <a:rPr lang="en-US" dirty="0">
                <a:solidFill>
                  <a:schemeClr val="accent3"/>
                </a:solidFill>
              </a:rPr>
            </a:br>
            <a:br>
              <a:rPr lang="en-US" dirty="0">
                <a:solidFill>
                  <a:schemeClr val="accent3"/>
                </a:solidFill>
              </a:rPr>
            </a:br>
            <a:r>
              <a:rPr lang="en-US" sz="4000" dirty="0">
                <a:solidFill>
                  <a:schemeClr val="accent3"/>
                </a:solidFill>
              </a:rPr>
              <a:t>(Tax return due by 31 Jan 2027)</a:t>
            </a:r>
            <a:endParaRPr lang="en-US" dirty="0">
              <a:solidFill>
                <a:schemeClr val="accent3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5352BFD-F3FE-4EC0-A034-1EBA0ACAC6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3237803"/>
              </p:ext>
            </p:extLst>
          </p:nvPr>
        </p:nvGraphicFramePr>
        <p:xfrm>
          <a:off x="5194301" y="470925"/>
          <a:ext cx="6513604" cy="5885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0" name="Audio 9">
            <a:extLst>
              <a:ext uri="{FF2B5EF4-FFF2-40B4-BE49-F238E27FC236}">
                <a16:creationId xmlns:a16="http://schemas.microsoft.com/office/drawing/2014/main" id="{6F91110D-3ED0-0507-3C90-16705B6BEC7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4671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080"/>
    </mc:Choice>
    <mc:Fallback>
      <p:transition spd="slow" advTm="750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7ED004F-A903-0B4D-8871-6F2855C985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CB78C6A-124D-9B44-8CD0-F7CFA49C35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201162D-4192-9247-A673-93E8AC6D4F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252E983-26E3-784E-85AE-75A6ECA04D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0D0BC-B895-0F46-B09A-9DF4F3519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2"/>
                </a:solidFill>
              </a:rPr>
              <a:t>Paying your taxes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5586A-A29E-164E-9CCB-B938B654C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Blip>
                <a:blip r:embed="rId4"/>
              </a:buBlip>
            </a:pPr>
            <a:r>
              <a:rPr lang="en-GB" dirty="0"/>
              <a:t> </a:t>
            </a:r>
            <a:r>
              <a:rPr lang="en-GB" dirty="0">
                <a:solidFill>
                  <a:schemeClr val="accent3"/>
                </a:solidFill>
              </a:rPr>
              <a:t>You have to make 2 payments every year </a:t>
            </a:r>
          </a:p>
          <a:p>
            <a:pPr>
              <a:buBlip>
                <a:blip r:embed="rId4"/>
              </a:buBlip>
            </a:pPr>
            <a:r>
              <a:rPr lang="en-GB" dirty="0">
                <a:solidFill>
                  <a:schemeClr val="accent3"/>
                </a:solidFill>
              </a:rPr>
              <a:t> Payments are due by midnight on 31st January and 31st July</a:t>
            </a:r>
          </a:p>
          <a:p>
            <a:pPr>
              <a:buBlip>
                <a:blip r:embed="rId4"/>
              </a:buBlip>
            </a:pPr>
            <a:r>
              <a:rPr lang="en-GB" dirty="0">
                <a:solidFill>
                  <a:schemeClr val="accent3"/>
                </a:solidFill>
              </a:rPr>
              <a:t> You will finalise the payments for the tax year you are reporting and pay an advance towards tax owing in the current year </a:t>
            </a:r>
          </a:p>
          <a:p>
            <a:pPr>
              <a:buBlip>
                <a:blip r:embed="rId4"/>
              </a:buBlip>
            </a:pPr>
            <a:r>
              <a:rPr lang="en-GB" dirty="0">
                <a:solidFill>
                  <a:schemeClr val="accent3"/>
                </a:solidFill>
              </a:rPr>
              <a:t> These are called ‘Payments on account’ (50% of your tax bill for the previous year) as estimate for the current year’s tax bill.</a:t>
            </a:r>
          </a:p>
          <a:p>
            <a:pPr>
              <a:buBlip>
                <a:blip r:embed="rId4"/>
              </a:buBlip>
            </a:pPr>
            <a:r>
              <a:rPr lang="en-GB" dirty="0">
                <a:solidFill>
                  <a:schemeClr val="accent3"/>
                </a:solidFill>
              </a:rPr>
              <a:t> Payments on account do not include anything you owe for capital gains or student loans - you’ll pay those in your ‘balancing payment’. </a:t>
            </a:r>
          </a:p>
          <a:p>
            <a:pPr>
              <a:buBlip>
                <a:blip r:embed="rId5"/>
              </a:buBlip>
            </a:pPr>
            <a:endParaRPr lang="en-GB" dirty="0"/>
          </a:p>
        </p:txBody>
      </p:sp>
      <p:pic>
        <p:nvPicPr>
          <p:cNvPr id="10" name="Audio 9">
            <a:extLst>
              <a:ext uri="{FF2B5EF4-FFF2-40B4-BE49-F238E27FC236}">
                <a16:creationId xmlns:a16="http://schemas.microsoft.com/office/drawing/2014/main" id="{102AAD49-A0B8-BF8D-A14C-103265B51B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52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140"/>
    </mc:Choice>
    <mc:Fallback>
      <p:transition spd="slow" advTm="661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16724-6415-E14F-9277-C1201A913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Worked example 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55E4C4-69BA-1D40-931F-CF40D3B8C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408" y="1472665"/>
            <a:ext cx="11271183" cy="484867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Blip>
                <a:blip r:embed="rId5"/>
              </a:buBlip>
            </a:pPr>
            <a:r>
              <a:rPr lang="en-GB" sz="2200" dirty="0">
                <a:solidFill>
                  <a:schemeClr val="tx2"/>
                </a:solidFill>
              </a:rPr>
              <a:t> You start self-employment in April 2023. 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Blip>
                <a:blip r:embed="rId5"/>
              </a:buBlip>
            </a:pPr>
            <a:r>
              <a:rPr lang="en-GB" sz="2200" dirty="0">
                <a:solidFill>
                  <a:schemeClr val="tx2"/>
                </a:solidFill>
              </a:rPr>
              <a:t> At the end of your first year of being self-employed (financial year 6th April 2023 – 5th April 2024) you calculate you have a tax bill of £1,800. 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Blip>
                <a:blip r:embed="rId5"/>
              </a:buBlip>
            </a:pPr>
            <a:r>
              <a:rPr lang="en-GB" sz="2200" dirty="0">
                <a:solidFill>
                  <a:schemeClr val="tx2"/>
                </a:solidFill>
              </a:rPr>
              <a:t> The good news is your first tax payment would not be due for payment until 31st January 2025.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Blip>
                <a:blip r:embed="rId5"/>
              </a:buBlip>
            </a:pPr>
            <a:r>
              <a:rPr lang="en-GB" sz="2200" dirty="0">
                <a:solidFill>
                  <a:schemeClr val="tx2"/>
                </a:solidFill>
              </a:rPr>
              <a:t> The bad news is that this would include a ‘payment on account’ for the current tax year, based on the previous tax year’s bill.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Blip>
                <a:blip r:embed="rId5"/>
              </a:buBlip>
            </a:pPr>
            <a:r>
              <a:rPr lang="en-GB" sz="2200" dirty="0">
                <a:solidFill>
                  <a:schemeClr val="tx2"/>
                </a:solidFill>
              </a:rPr>
              <a:t> On 31st January 2025 you would be expected to pay: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Blip>
                <a:blip r:embed="rId5"/>
              </a:buBlip>
            </a:pPr>
            <a:r>
              <a:rPr lang="en-GB" sz="2200" dirty="0">
                <a:solidFill>
                  <a:schemeClr val="tx2"/>
                </a:solidFill>
              </a:rPr>
              <a:t> All the tax for 23/24 and 50% of the tax estimate for 24/25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Blip>
                <a:blip r:embed="rId5"/>
              </a:buBlip>
            </a:pPr>
            <a:r>
              <a:rPr lang="en-GB" sz="2200" dirty="0">
                <a:solidFill>
                  <a:schemeClr val="tx2"/>
                </a:solidFill>
              </a:rPr>
              <a:t> In this example that would be: £1,800 + £900 = £2,700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Blip>
                <a:blip r:embed="rId5"/>
              </a:buBlip>
            </a:pPr>
            <a:r>
              <a:rPr lang="en-GB" sz="2200" dirty="0">
                <a:solidFill>
                  <a:schemeClr val="tx2"/>
                </a:solidFill>
              </a:rPr>
              <a:t> Then on 31st July 2025 you would be expected to pay £900 as a payment on account for 24/25.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Blip>
                <a:blip r:embed="rId5"/>
              </a:buBlip>
            </a:pPr>
            <a:endParaRPr lang="en-US" sz="2200" dirty="0"/>
          </a:p>
        </p:txBody>
      </p:sp>
      <p:pic>
        <p:nvPicPr>
          <p:cNvPr id="22" name="Audio 21">
            <a:extLst>
              <a:ext uri="{FF2B5EF4-FFF2-40B4-BE49-F238E27FC236}">
                <a16:creationId xmlns:a16="http://schemas.microsoft.com/office/drawing/2014/main" id="{23FAA8B3-57BE-7585-AD34-EC6B7A2F7B3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1230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820"/>
    </mc:Choice>
    <mc:Fallback>
      <p:transition spd="slow" advTm="738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16724-6415-E14F-9277-C1201A913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Worked example II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C17BDF0-A6B3-2346-A9CB-2868E6A75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141" y="1825625"/>
            <a:ext cx="11117179" cy="443079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Blip>
                <a:blip r:embed="rId5"/>
              </a:buBlip>
            </a:pPr>
            <a:r>
              <a:rPr lang="en-GB" dirty="0">
                <a:solidFill>
                  <a:schemeClr val="tx1"/>
                </a:solidFill>
              </a:rPr>
              <a:t> Moving forwards to the end of your second year of self-employment (6th April 2024 – 5th April 2025) you calculate you have a tax bill of £3,000.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Blip>
                <a:blip r:embed="rId5"/>
              </a:buBlip>
            </a:pPr>
            <a:r>
              <a:rPr lang="en-GB" dirty="0">
                <a:solidFill>
                  <a:schemeClr val="tx1"/>
                </a:solidFill>
              </a:rPr>
              <a:t> But remember, you made 2 payments on account last year of £900 each (£1,800 in total). So what is due on 31st January 2026?</a:t>
            </a:r>
          </a:p>
          <a:p>
            <a:pPr lvl="0" fontAlgn="base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Blip>
                <a:blip r:embed="rId5"/>
              </a:buBlip>
            </a:pPr>
            <a:r>
              <a:rPr lang="en-GB" dirty="0">
                <a:solidFill>
                  <a:schemeClr val="tx1"/>
                </a:solidFill>
              </a:rPr>
              <a:t> your ‘balancing payment’ of £1,200 for the 24/25 tax year (£3,000 minus £1,800) plus</a:t>
            </a:r>
          </a:p>
          <a:p>
            <a:pPr lvl="0" fontAlgn="base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Blip>
                <a:blip r:embed="rId5"/>
              </a:buBlip>
            </a:pPr>
            <a:r>
              <a:rPr lang="en-GB" dirty="0">
                <a:solidFill>
                  <a:schemeClr val="tx1"/>
                </a:solidFill>
              </a:rPr>
              <a:t> the first payment on account of £1,500 (half your 24/25 tax bill) towards your 25/26 tax bill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Blip>
                <a:blip r:embed="rId5"/>
              </a:buBlip>
            </a:pPr>
            <a:r>
              <a:rPr lang="en-GB" dirty="0">
                <a:solidFill>
                  <a:schemeClr val="tx1"/>
                </a:solidFill>
              </a:rPr>
              <a:t> Therefore, the total tax to pay by midnight on 31st January 2026 is £2,700. 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Blip>
                <a:blip r:embed="rId5"/>
              </a:buBlip>
            </a:pPr>
            <a:r>
              <a:rPr lang="en-GB" dirty="0">
                <a:solidFill>
                  <a:schemeClr val="tx1"/>
                </a:solidFill>
              </a:rPr>
              <a:t> You have to pay your second payment on account of £1,500 by midnight on 31st July 2026.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Audio 12">
            <a:extLst>
              <a:ext uri="{FF2B5EF4-FFF2-40B4-BE49-F238E27FC236}">
                <a16:creationId xmlns:a16="http://schemas.microsoft.com/office/drawing/2014/main" id="{87CF5D91-0117-B448-66B4-DCF83B47124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745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680"/>
    </mc:Choice>
    <mc:Fallback>
      <p:transition spd="slow" advTm="93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ED4D1-FEA1-5224-BCE2-7661A3420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Making Tax Digital – Started April 2026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66DE049-6FE1-D823-5D2A-3FFCA03F50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6649455"/>
              </p:ext>
            </p:extLst>
          </p:nvPr>
        </p:nvGraphicFramePr>
        <p:xfrm>
          <a:off x="838200" y="1825625"/>
          <a:ext cx="10515600" cy="4667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Audio 6">
            <a:extLst>
              <a:ext uri="{FF2B5EF4-FFF2-40B4-BE49-F238E27FC236}">
                <a16:creationId xmlns:a16="http://schemas.microsoft.com/office/drawing/2014/main" id="{1940CF0D-8265-A1FF-25F5-A42C4B9C8F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605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280"/>
    </mc:Choice>
    <mc:Fallback>
      <p:transition spd="slow" advTm="87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A5F6E-786B-B747-B36E-288E38BF1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Student Loans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7AFB7-E0DF-F54A-B3FE-C06BD6EFB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tx1"/>
                </a:solidFill>
              </a:rPr>
              <a:t>Amount repayable depends on your plan</a:t>
            </a:r>
          </a:p>
          <a:p>
            <a:r>
              <a:rPr lang="en-GB" dirty="0">
                <a:solidFill>
                  <a:schemeClr val="tx1"/>
                </a:solidFill>
              </a:rPr>
              <a:t>For ‘annual salary’ read total income for the year</a:t>
            </a:r>
          </a:p>
          <a:p>
            <a:r>
              <a:rPr lang="en-GB" dirty="0">
                <a:solidFill>
                  <a:schemeClr val="tx1"/>
                </a:solidFill>
              </a:rPr>
              <a:t>Does total income go over annual salary threshold?</a:t>
            </a:r>
          </a:p>
          <a:p>
            <a:r>
              <a:rPr lang="en-GB" dirty="0">
                <a:solidFill>
                  <a:schemeClr val="tx1"/>
                </a:solidFill>
              </a:rPr>
              <a:t>E.g. Plan 2 loans start paying back when total income &gt; £28,470 at 9%.</a:t>
            </a:r>
          </a:p>
          <a:p>
            <a:r>
              <a:rPr lang="en-GB" dirty="0">
                <a:solidFill>
                  <a:schemeClr val="tx1"/>
                </a:solidFill>
              </a:rPr>
              <a:t>E.g. Post graduate loans &gt; £21,000 at 6%</a:t>
            </a: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Calculated as: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(Annual Income – threshold) x 9% = Total payable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E.g. Plan 2 (£32,000 - £28,470) x 9% = £317.70 for the year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E.g. Post grad (£32,000 - £21,000) x 6% = £660 for the year</a:t>
            </a: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27586130-C278-5384-7A42-32EDAF74FEA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5994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280"/>
    </mc:Choice>
    <mc:Fallback>
      <p:transition spd="slow" advTm="66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914737"/>
            <a:ext cx="7772400" cy="1012807"/>
          </a:xfrm>
          <a:solidFill>
            <a:srgbClr val="FFFFFF">
              <a:alpha val="10000"/>
            </a:srgbClr>
          </a:solidFill>
          <a:ln w="25400" cap="sq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VAT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E00CF95-B2F4-47AE-9EA6-0F866D329D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788879"/>
              </p:ext>
            </p:extLst>
          </p:nvPr>
        </p:nvGraphicFramePr>
        <p:xfrm>
          <a:off x="1341438" y="2477453"/>
          <a:ext cx="9509125" cy="3328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Audio 5">
            <a:extLst>
              <a:ext uri="{FF2B5EF4-FFF2-40B4-BE49-F238E27FC236}">
                <a16:creationId xmlns:a16="http://schemas.microsoft.com/office/drawing/2014/main" id="{4CCD3949-59CC-065C-2615-07B90BC394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663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260"/>
    </mc:Choice>
    <mc:Fallback>
      <p:transition spd="slow" advTm="332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F49F8-1FD8-6C41-B3ED-E1AB38F38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Pensions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18914-B5C1-914B-BFC2-754061B90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4"/>
              </a:buBlip>
            </a:pPr>
            <a:r>
              <a:rPr lang="en-GB" dirty="0">
                <a:solidFill>
                  <a:schemeClr val="tx1"/>
                </a:solidFill>
              </a:rPr>
              <a:t> Your responsibility to organise as a freelancer</a:t>
            </a:r>
          </a:p>
          <a:p>
            <a:pPr>
              <a:buBlip>
                <a:blip r:embed="rId4"/>
              </a:buBlip>
            </a:pPr>
            <a:r>
              <a:rPr lang="en-GB" dirty="0">
                <a:solidFill>
                  <a:schemeClr val="tx1"/>
                </a:solidFill>
              </a:rPr>
              <a:t> Hard to calculate regular payment amount</a:t>
            </a:r>
          </a:p>
          <a:p>
            <a:pPr>
              <a:buBlip>
                <a:blip r:embed="rId4"/>
              </a:buBlip>
            </a:pPr>
            <a:r>
              <a:rPr lang="en-GB" dirty="0">
                <a:solidFill>
                  <a:schemeClr val="tx1"/>
                </a:solidFill>
              </a:rPr>
              <a:t> May want to opt for irregular lump sum payments</a:t>
            </a:r>
          </a:p>
          <a:p>
            <a:pPr>
              <a:buBlip>
                <a:blip r:embed="rId4"/>
              </a:buBlip>
            </a:pPr>
            <a:r>
              <a:rPr lang="en-GB" dirty="0">
                <a:solidFill>
                  <a:schemeClr val="tx1"/>
                </a:solidFill>
              </a:rPr>
              <a:t> Take professional advice</a:t>
            </a:r>
          </a:p>
          <a:p>
            <a:pPr>
              <a:buBlip>
                <a:blip r:embed="rId4"/>
              </a:buBlip>
            </a:pPr>
            <a:r>
              <a:rPr lang="en-GB" dirty="0">
                <a:solidFill>
                  <a:schemeClr val="tx1"/>
                </a:solidFill>
              </a:rPr>
              <a:t> If working on contracts longer than 3 months entitled to opt in to company scheme</a:t>
            </a:r>
          </a:p>
          <a:p>
            <a:pPr lvl="1">
              <a:buBlip>
                <a:blip r:embed="rId4"/>
              </a:buBlip>
            </a:pPr>
            <a:r>
              <a:rPr lang="en-GB" dirty="0">
                <a:solidFill>
                  <a:schemeClr val="tx1"/>
                </a:solidFill>
              </a:rPr>
              <a:t> Some potential to do this from day one – again take advice</a:t>
            </a:r>
          </a:p>
          <a:p>
            <a:pPr>
              <a:buBlip>
                <a:blip r:embed="rId4"/>
              </a:buBlip>
            </a:pPr>
            <a:r>
              <a:rPr lang="en-GB" dirty="0">
                <a:solidFill>
                  <a:schemeClr val="tx1"/>
                </a:solidFill>
              </a:rPr>
              <a:t> Increasingly companies looking to support freelance pensions with more flexible payments</a:t>
            </a:r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FD648376-8FD3-EFBC-62D5-1D2014408B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186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240"/>
    </mc:Choice>
    <mc:Fallback>
      <p:transition spd="slow" advTm="532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A4FAF-71B0-D7EE-E89C-7C560B998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2B394-C9DB-CF14-A700-3BAD42D50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you!</a:t>
            </a:r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5F46DEA1-86C7-AE48-CAF3-58762BE104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37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538"/>
    </mc:Choice>
    <mc:Fallback>
      <p:transition spd="slow" advTm="255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outdoor, water, man, sitting&#10;&#10;Description automatically generated">
            <a:extLst>
              <a:ext uri="{FF2B5EF4-FFF2-40B4-BE49-F238E27FC236}">
                <a16:creationId xmlns:a16="http://schemas.microsoft.com/office/drawing/2014/main" id="{41380483-34DD-6B4E-88AB-21917EBF98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1321" t="4256" r="16964"/>
          <a:stretch>
            <a:fillRect/>
          </a:stretch>
        </p:blipFill>
        <p:spPr>
          <a:xfrm>
            <a:off x="4461163" y="13"/>
            <a:ext cx="7741625" cy="68579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D07DA2-532E-3747-9D6B-CD3EB5576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3" y="932688"/>
            <a:ext cx="3692907" cy="1353312"/>
          </a:xfrm>
        </p:spPr>
        <p:txBody>
          <a:bodyPr anchor="ctr">
            <a:normAutofit/>
          </a:bodyPr>
          <a:lstStyle/>
          <a:p>
            <a:r>
              <a:rPr lang="en-GB" sz="3733" dirty="0"/>
              <a:t>Freelance mindset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FF917-7E83-ED43-A0F2-ADB63231A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3" y="2718053"/>
            <a:ext cx="3692907" cy="3207259"/>
          </a:xfrm>
        </p:spPr>
        <p:txBody>
          <a:bodyPr anchor="t">
            <a:normAutofit/>
          </a:bodyPr>
          <a:lstStyle/>
          <a:p>
            <a:pPr>
              <a:buBlip>
                <a:blip r:embed="rId5"/>
              </a:buBlip>
            </a:pPr>
            <a:r>
              <a:rPr lang="en-GB" sz="2000" dirty="0"/>
              <a:t> Secure in insecurity</a:t>
            </a:r>
          </a:p>
          <a:p>
            <a:pPr>
              <a:buBlip>
                <a:blip r:embed="rId5"/>
              </a:buBlip>
            </a:pPr>
            <a:r>
              <a:rPr lang="en-GB" sz="2000" dirty="0"/>
              <a:t> Feast and famine </a:t>
            </a:r>
          </a:p>
          <a:p>
            <a:pPr>
              <a:buBlip>
                <a:blip r:embed="rId5"/>
              </a:buBlip>
            </a:pPr>
            <a:r>
              <a:rPr lang="en-GB" sz="2000" dirty="0"/>
              <a:t> Risk profile</a:t>
            </a:r>
          </a:p>
          <a:p>
            <a:pPr>
              <a:buBlip>
                <a:blip r:embed="rId5"/>
              </a:buBlip>
            </a:pPr>
            <a:r>
              <a:rPr lang="en-GB" sz="2000" dirty="0"/>
              <a:t> Work - life balance</a:t>
            </a:r>
          </a:p>
          <a:p>
            <a:pPr>
              <a:buBlip>
                <a:blip r:embed="rId5"/>
              </a:buBlip>
            </a:pPr>
            <a:r>
              <a:rPr lang="en-GB" sz="2000" dirty="0"/>
              <a:t> It’s OK to say no</a:t>
            </a:r>
          </a:p>
          <a:p>
            <a:pPr>
              <a:buBlip>
                <a:blip r:embed="rId5"/>
              </a:buBlip>
            </a:pPr>
            <a:r>
              <a:rPr lang="en-GB" sz="2000" dirty="0"/>
              <a:t> You have you look out for you</a:t>
            </a:r>
          </a:p>
        </p:txBody>
      </p:sp>
    </p:spTree>
    <p:extLst>
      <p:ext uri="{BB962C8B-B14F-4D97-AF65-F5344CB8AC3E}">
        <p14:creationId xmlns:p14="http://schemas.microsoft.com/office/powerpoint/2010/main" val="26525556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C878308-E998-CDEB-62ED-1036E76339DD}"/>
              </a:ext>
            </a:extLst>
          </p:cNvPr>
          <p:cNvSpPr txBox="1">
            <a:spLocks/>
          </p:cNvSpPr>
          <p:nvPr/>
        </p:nvSpPr>
        <p:spPr>
          <a:xfrm>
            <a:off x="880247" y="1392080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latin typeface="HALDEN PAINTED SOLID" pitchFamily="2" charset="0"/>
              </a:rPr>
              <a:t>Experience in the role</a:t>
            </a:r>
          </a:p>
          <a:p>
            <a:pPr>
              <a:buBlip>
                <a:blip r:embed="rId2"/>
              </a:buBlip>
            </a:pPr>
            <a:r>
              <a:rPr lang="en-GB" dirty="0"/>
              <a:t> Just started (&lt;1 year)</a:t>
            </a:r>
          </a:p>
          <a:p>
            <a:pPr>
              <a:buBlip>
                <a:blip r:embed="rId2"/>
              </a:buBlip>
            </a:pPr>
            <a:r>
              <a:rPr lang="en-GB" dirty="0"/>
              <a:t> Early stage (1-3 years)</a:t>
            </a:r>
          </a:p>
          <a:p>
            <a:pPr>
              <a:buBlip>
                <a:blip r:embed="rId2"/>
              </a:buBlip>
            </a:pPr>
            <a:r>
              <a:rPr lang="en-GB" dirty="0"/>
              <a:t> Mid-career (3-5 years)</a:t>
            </a:r>
          </a:p>
          <a:p>
            <a:pPr>
              <a:buBlip>
                <a:blip r:embed="rId2"/>
              </a:buBlip>
            </a:pPr>
            <a:r>
              <a:rPr lang="en-GB" dirty="0"/>
              <a:t> Experienced (5+ years)</a:t>
            </a:r>
          </a:p>
          <a:p>
            <a:pPr marL="0" indent="0">
              <a:buNone/>
            </a:pPr>
            <a:endParaRPr lang="en-GB" dirty="0">
              <a:latin typeface="HALDEN PAINTED SOLID" pitchFamily="2" charset="0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8C4A5056-543C-7199-2598-9EA2D41A2A59}"/>
              </a:ext>
            </a:extLst>
          </p:cNvPr>
          <p:cNvSpPr txBox="1">
            <a:spLocks/>
          </p:cNvSpPr>
          <p:nvPr/>
        </p:nvSpPr>
        <p:spPr>
          <a:xfrm>
            <a:off x="6576858" y="4437233"/>
            <a:ext cx="5181600" cy="275425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latin typeface="HALDEN PAINTED SOLID" pitchFamily="2" charset="0"/>
              </a:rPr>
              <a:t>Intended audience for your work</a:t>
            </a:r>
          </a:p>
          <a:p>
            <a:pPr>
              <a:buBlip>
                <a:blip r:embed="rId2"/>
              </a:buBlip>
            </a:pPr>
            <a:r>
              <a:rPr lang="en-GB" dirty="0"/>
              <a:t> Pitch work</a:t>
            </a:r>
          </a:p>
          <a:p>
            <a:pPr>
              <a:buBlip>
                <a:blip r:embed="rId2"/>
              </a:buBlip>
            </a:pPr>
            <a:r>
              <a:rPr lang="en-GB" dirty="0"/>
              <a:t> Speculative</a:t>
            </a:r>
          </a:p>
          <a:p>
            <a:pPr>
              <a:buBlip>
                <a:blip r:embed="rId2"/>
              </a:buBlip>
            </a:pPr>
            <a:r>
              <a:rPr lang="en-GB" dirty="0"/>
              <a:t> Revenue generating</a:t>
            </a:r>
          </a:p>
          <a:p>
            <a:pPr>
              <a:buBlip>
                <a:blip r:embed="rId2"/>
              </a:buBlip>
            </a:pP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B809B1E-CE97-A7A1-2931-A89F40B5A1B1}"/>
              </a:ext>
            </a:extLst>
          </p:cNvPr>
          <p:cNvSpPr txBox="1">
            <a:spLocks/>
          </p:cNvSpPr>
          <p:nvPr/>
        </p:nvSpPr>
        <p:spPr>
          <a:xfrm>
            <a:off x="880246" y="3925072"/>
            <a:ext cx="5504511" cy="29486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Futura PT Book" panose="020B05020202040203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1" kern="1200">
                <a:solidFill>
                  <a:schemeClr val="bg1"/>
                </a:solidFill>
                <a:latin typeface="Futura PT Medium Italic" panose="020B06020202040903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2"/>
              </a:buBlip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HALDEN PAINTED SOLI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Industry sector variations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2"/>
              </a:buBlip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t> Commercial or not for profit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2"/>
              </a:buBlip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t> Teaching or doing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2"/>
              </a:buBlip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t> Large or small company /  production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5EFB104-C9D9-9C94-8597-00A971DD0098}"/>
              </a:ext>
            </a:extLst>
          </p:cNvPr>
          <p:cNvSpPr txBox="1">
            <a:spLocks/>
          </p:cNvSpPr>
          <p:nvPr/>
        </p:nvSpPr>
        <p:spPr>
          <a:xfrm>
            <a:off x="6576858" y="1392080"/>
            <a:ext cx="5181600" cy="27542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Futura PT Book" panose="020B05020202040203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1" kern="1200">
                <a:solidFill>
                  <a:schemeClr val="bg1"/>
                </a:solidFill>
                <a:latin typeface="Futura PT Medium Italic" panose="020B06020202040903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HALDEN PAINTED SOLID" pitchFamily="2" charset="0"/>
                <a:ea typeface="+mn-ea"/>
                <a:cs typeface="+mn-cs"/>
              </a:rPr>
              <a:t>benchmarking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2"/>
              </a:buBlip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t> Sector resources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2"/>
              </a:buBlip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t> Published opportunities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2"/>
              </a:buBlip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t> Asking people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2"/>
              </a:buBlip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909576-3614-7DF1-35FD-D481245B06FD}"/>
              </a:ext>
            </a:extLst>
          </p:cNvPr>
          <p:cNvSpPr txBox="1">
            <a:spLocks/>
          </p:cNvSpPr>
          <p:nvPr/>
        </p:nvSpPr>
        <p:spPr>
          <a:xfrm>
            <a:off x="838200" y="438403"/>
            <a:ext cx="10515600" cy="13255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accent3"/>
                </a:solidFill>
              </a:rPr>
              <a:t>Valuation tools</a:t>
            </a:r>
          </a:p>
        </p:txBody>
      </p:sp>
    </p:spTree>
    <p:extLst>
      <p:ext uri="{BB962C8B-B14F-4D97-AF65-F5344CB8AC3E}">
        <p14:creationId xmlns:p14="http://schemas.microsoft.com/office/powerpoint/2010/main" val="380507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uiExpand="1" build="p"/>
      <p:bldP spid="4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FCB250D-681D-B641-9117-0904BCE8106D}"/>
              </a:ext>
            </a:extLst>
          </p:cNvPr>
          <p:cNvGraphicFramePr>
            <a:graphicFrameLocks noGrp="1"/>
          </p:cNvGraphicFramePr>
          <p:nvPr/>
        </p:nvGraphicFramePr>
        <p:xfrm>
          <a:off x="1655405" y="1394616"/>
          <a:ext cx="9026234" cy="4920107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329543">
                  <a:extLst>
                    <a:ext uri="{9D8B030D-6E8A-4147-A177-3AD203B41FA5}">
                      <a16:colId xmlns:a16="http://schemas.microsoft.com/office/drawing/2014/main" val="576452138"/>
                    </a:ext>
                  </a:extLst>
                </a:gridCol>
                <a:gridCol w="5121499">
                  <a:extLst>
                    <a:ext uri="{9D8B030D-6E8A-4147-A177-3AD203B41FA5}">
                      <a16:colId xmlns:a16="http://schemas.microsoft.com/office/drawing/2014/main" val="2020228237"/>
                    </a:ext>
                  </a:extLst>
                </a:gridCol>
                <a:gridCol w="1575192">
                  <a:extLst>
                    <a:ext uri="{9D8B030D-6E8A-4147-A177-3AD203B41FA5}">
                      <a16:colId xmlns:a16="http://schemas.microsoft.com/office/drawing/2014/main" val="736696332"/>
                    </a:ext>
                  </a:extLst>
                </a:gridCol>
              </a:tblGrid>
              <a:tr h="73223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5"/>
                          </a:solidFill>
                        </a:rPr>
                        <a:t>Valuation Analysis</a:t>
                      </a:r>
                      <a:endParaRPr lang="en-US" sz="2000" dirty="0">
                        <a:ln w="76200">
                          <a:solidFill>
                            <a:srgbClr val="00AAB1"/>
                          </a:solidFill>
                        </a:ln>
                        <a:solidFill>
                          <a:schemeClr val="accent5"/>
                        </a:solidFill>
                      </a:endParaRPr>
                    </a:p>
                  </a:txBody>
                  <a:tcPr marL="84123" marR="84123" marT="42061" marB="42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5"/>
                          </a:solidFill>
                        </a:rPr>
                        <a:t>Research</a:t>
                      </a:r>
                    </a:p>
                  </a:txBody>
                  <a:tcPr marL="84123" marR="84123" marT="42061" marB="42061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5"/>
                          </a:solidFill>
                        </a:rPr>
                        <a:t>Estimated rate</a:t>
                      </a:r>
                    </a:p>
                  </a:txBody>
                  <a:tcPr marL="84123" marR="84123" marT="42061" marB="4206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456483"/>
                  </a:ext>
                </a:extLst>
              </a:tr>
              <a:tr h="428433">
                <a:tc rowSpan="2">
                  <a:txBody>
                    <a:bodyPr/>
                    <a:lstStyle/>
                    <a:p>
                      <a:r>
                        <a:rPr lang="en-US" sz="2000" dirty="0"/>
                        <a:t>What do I need to earn to live?</a:t>
                      </a:r>
                    </a:p>
                  </a:txBody>
                  <a:tcPr marL="84123" marR="84123" marT="42061" marB="42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Valuation based on estimated rate</a:t>
                      </a:r>
                    </a:p>
                  </a:txBody>
                  <a:tcPr marL="84123" marR="84123" marT="42061" marB="4206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84123" marR="84123" marT="42061" marB="4206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620768"/>
                  </a:ext>
                </a:extLst>
              </a:tr>
              <a:tr h="73223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Valuation based on no. of working days in year</a:t>
                      </a:r>
                    </a:p>
                  </a:txBody>
                  <a:tcPr marL="84123" marR="84123" marT="42061" marB="4206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84123" marR="84123" marT="42061" marB="4206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161940"/>
                  </a:ext>
                </a:extLst>
              </a:tr>
              <a:tr h="581231">
                <a:tc>
                  <a:txBody>
                    <a:bodyPr/>
                    <a:lstStyle/>
                    <a:p>
                      <a:r>
                        <a:rPr lang="en-US" sz="2000" dirty="0"/>
                        <a:t>Experience</a:t>
                      </a:r>
                    </a:p>
                  </a:txBody>
                  <a:tcPr marL="84123" marR="84123" marT="42061" marB="42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My experience level is…</a:t>
                      </a:r>
                    </a:p>
                  </a:txBody>
                  <a:tcPr marL="84123" marR="84123" marT="42061" marB="4206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84123" marR="84123" marT="42061" marB="4206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768021"/>
                  </a:ext>
                </a:extLst>
              </a:tr>
              <a:tr h="428433">
                <a:tc rowSpan="3">
                  <a:txBody>
                    <a:bodyPr/>
                    <a:lstStyle/>
                    <a:p>
                      <a:r>
                        <a:rPr lang="en-US" sz="2000" dirty="0"/>
                        <a:t>Benchmarking</a:t>
                      </a:r>
                    </a:p>
                  </a:txBody>
                  <a:tcPr marL="84123" marR="84123" marT="42061" marB="42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Sector resources</a:t>
                      </a:r>
                    </a:p>
                  </a:txBody>
                  <a:tcPr marL="84123" marR="84123" marT="42061" marB="4206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84123" marR="84123" marT="42061" marB="4206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679412"/>
                  </a:ext>
                </a:extLst>
              </a:tr>
              <a:tr h="42843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Published opportunities</a:t>
                      </a:r>
                    </a:p>
                  </a:txBody>
                  <a:tcPr marL="84123" marR="84123" marT="42061" marB="4206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84123" marR="84123" marT="42061" marB="4206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8381035"/>
                  </a:ext>
                </a:extLst>
              </a:tr>
              <a:tr h="42843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Asking people</a:t>
                      </a:r>
                    </a:p>
                  </a:txBody>
                  <a:tcPr marL="84123" marR="84123" marT="42061" marB="4206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84123" marR="84123" marT="42061" marB="4206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612024"/>
                  </a:ext>
                </a:extLst>
              </a:tr>
              <a:tr h="428433">
                <a:tc>
                  <a:txBody>
                    <a:bodyPr/>
                    <a:lstStyle/>
                    <a:p>
                      <a:r>
                        <a:rPr lang="en-US" sz="2000" dirty="0"/>
                        <a:t>Sector variations</a:t>
                      </a:r>
                    </a:p>
                  </a:txBody>
                  <a:tcPr marL="84123" marR="84123" marT="42061" marB="42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I will deliver services in these sectors</a:t>
                      </a:r>
                    </a:p>
                  </a:txBody>
                  <a:tcPr marL="84123" marR="84123" marT="42061" marB="4206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84123" marR="84123" marT="42061" marB="4206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668594"/>
                  </a:ext>
                </a:extLst>
              </a:tr>
              <a:tr h="732237">
                <a:tc>
                  <a:txBody>
                    <a:bodyPr/>
                    <a:lstStyle/>
                    <a:p>
                      <a:r>
                        <a:rPr lang="en-US" sz="2000" dirty="0"/>
                        <a:t>Intended audiences</a:t>
                      </a:r>
                    </a:p>
                  </a:txBody>
                  <a:tcPr marL="84123" marR="84123" marT="42061" marB="42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Variations in intended audience are</a:t>
                      </a:r>
                    </a:p>
                  </a:txBody>
                  <a:tcPr marL="84123" marR="84123" marT="42061" marB="42061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84123" marR="84123" marT="42061" marB="4206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45548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058CA57E-517B-BE43-8618-ACBB285AA99C}"/>
              </a:ext>
            </a:extLst>
          </p:cNvPr>
          <p:cNvSpPr/>
          <p:nvPr/>
        </p:nvSpPr>
        <p:spPr>
          <a:xfrm>
            <a:off x="1604953" y="1340069"/>
            <a:ext cx="9147129" cy="5029200"/>
          </a:xfrm>
          <a:prstGeom prst="rect">
            <a:avLst/>
          </a:prstGeom>
          <a:noFill/>
          <a:ln w="152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F36B44D-225C-5D4E-A42E-5829A8694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757"/>
            <a:ext cx="10515600" cy="1325564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chemeClr val="accent3"/>
                </a:solidFill>
              </a:rPr>
              <a:t>Valuation analysis</a:t>
            </a:r>
          </a:p>
        </p:txBody>
      </p:sp>
    </p:spTree>
    <p:extLst>
      <p:ext uri="{BB962C8B-B14F-4D97-AF65-F5344CB8AC3E}">
        <p14:creationId xmlns:p14="http://schemas.microsoft.com/office/powerpoint/2010/main" val="9054956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D0726-BE21-0242-8740-0E2BB1AC4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58" y="621709"/>
            <a:ext cx="5238465" cy="1699807"/>
          </a:xfrm>
        </p:spPr>
        <p:txBody>
          <a:bodyPr vert="horz" lIns="121920" tIns="60960" rIns="121920" bIns="60960" rtlCol="0" anchor="b">
            <a:noAutofit/>
          </a:bodyPr>
          <a:lstStyle/>
          <a:p>
            <a:pPr defTabSz="1219170"/>
            <a:r>
              <a:rPr lang="en-US" b="0" dirty="0">
                <a:latin typeface="HALDEN PAINTED SOLID" pitchFamily="2" charset="0"/>
              </a:rPr>
              <a:t>Mechanics of </a:t>
            </a:r>
            <a:r>
              <a:rPr lang="en-US" b="0" dirty="0" err="1">
                <a:latin typeface="HALDEN PAINTED SOLID" pitchFamily="2" charset="0"/>
              </a:rPr>
              <a:t>freelANCING</a:t>
            </a:r>
            <a:endParaRPr lang="en-US" b="0" dirty="0">
              <a:latin typeface="HALDEN PAINTED SOLID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0C239-575F-1A40-87D0-F49A4A447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0010" y="2670311"/>
            <a:ext cx="3919103" cy="3664945"/>
          </a:xfrm>
        </p:spPr>
        <p:txBody>
          <a:bodyPr vert="horz" lIns="121920" tIns="60960" rIns="121920" bIns="60960" rtlCol="0" anchor="t">
            <a:normAutofit/>
          </a:bodyPr>
          <a:lstStyle/>
          <a:p>
            <a:pPr marL="342900" indent="-342900" defTabSz="1219170">
              <a:spcBef>
                <a:spcPts val="1333"/>
              </a:spcBef>
              <a:buBlip>
                <a:blip r:embed="rId3"/>
              </a:buBlip>
            </a:pPr>
            <a:r>
              <a:rPr lang="en-US" b="1" dirty="0">
                <a:solidFill>
                  <a:schemeClr val="bg1"/>
                </a:solidFill>
              </a:rPr>
              <a:t>UK specific download available at </a:t>
            </a:r>
            <a:r>
              <a:rPr lang="en-US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alisongrade.com</a:t>
            </a:r>
            <a:r>
              <a:rPr lang="en-US" b="1" dirty="0">
                <a:solidFill>
                  <a:schemeClr val="bg1"/>
                </a:solidFill>
              </a:rPr>
              <a:t> in partnership with </a:t>
            </a:r>
            <a:r>
              <a:rPr lang="en-US" b="1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IPSE</a:t>
            </a:r>
            <a:endParaRPr lang="en-US" b="1" dirty="0">
              <a:solidFill>
                <a:schemeClr val="bg1"/>
              </a:solidFill>
            </a:endParaRPr>
          </a:p>
          <a:p>
            <a:pPr marL="342900" indent="-342900" defTabSz="1219170">
              <a:spcBef>
                <a:spcPts val="1333"/>
              </a:spcBef>
              <a:buBlip>
                <a:blip r:embed="rId3"/>
              </a:buBlip>
            </a:pPr>
            <a:r>
              <a:rPr lang="en-US" b="1" dirty="0">
                <a:solidFill>
                  <a:schemeClr val="bg1"/>
                </a:solidFill>
              </a:rPr>
              <a:t>Insurance</a:t>
            </a:r>
          </a:p>
          <a:p>
            <a:pPr marL="342900" indent="-342900" defTabSz="1219170">
              <a:spcBef>
                <a:spcPts val="1333"/>
              </a:spcBef>
              <a:buBlip>
                <a:blip r:embed="rId3"/>
              </a:buBlip>
            </a:pPr>
            <a:r>
              <a:rPr lang="en-US" b="1" dirty="0">
                <a:solidFill>
                  <a:schemeClr val="bg1"/>
                </a:solidFill>
              </a:rPr>
              <a:t>Legal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5E00B9A-C2A4-ED43-A94F-DE318FF49E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7203" y="801607"/>
            <a:ext cx="3716681" cy="5253261"/>
          </a:xfrm>
          <a:prstGeom prst="rect">
            <a:avLst/>
          </a:prstGeom>
          <a:ln w="152400">
            <a:solidFill>
              <a:srgbClr val="E8C57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E9DF007-B656-D417-D623-0EDD390DAEBE}"/>
              </a:ext>
            </a:extLst>
          </p:cNvPr>
          <p:cNvSpPr/>
          <p:nvPr/>
        </p:nvSpPr>
        <p:spPr>
          <a:xfrm>
            <a:off x="8334531" y="5658787"/>
            <a:ext cx="861935" cy="2398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BEA49C-5391-B75D-9DA6-AAD2AF3E5373}"/>
              </a:ext>
            </a:extLst>
          </p:cNvPr>
          <p:cNvSpPr/>
          <p:nvPr/>
        </p:nvSpPr>
        <p:spPr>
          <a:xfrm>
            <a:off x="8544393" y="4646951"/>
            <a:ext cx="1851286" cy="404734"/>
          </a:xfrm>
          <a:prstGeom prst="rect">
            <a:avLst/>
          </a:prstGeom>
          <a:solidFill>
            <a:srgbClr val="00AA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929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5195E-2F75-4D41-BF35-8E1065843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4064349" cy="5256372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chemeClr val="accent3"/>
                </a:solidFill>
              </a:rPr>
              <a:t>How do I put my prices up?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859B1F5-695C-44B5-98E1-BBEE7CF37B9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66985" y="303591"/>
          <a:ext cx="6588692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1" name="Audio 10">
            <a:extLst>
              <a:ext uri="{FF2B5EF4-FFF2-40B4-BE49-F238E27FC236}">
                <a16:creationId xmlns:a16="http://schemas.microsoft.com/office/drawing/2014/main" id="{1D8CABFF-86E8-0ECF-85C9-C737F20652D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7313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300"/>
    </mc:Choice>
    <mc:Fallback>
      <p:transition spd="slow" advTm="13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A004125-6100-4D5E-A37D-1A79D996BB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0C00CFE-7DD7-43F5-B6C9-900C5BC59D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BE4BA87-50E9-4F82-8AAD-7BDAC6D981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252F0F-A223-4AB3-BE2E-F6C017F12C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4E9D607-494A-4F98-AB21-F176A867D1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B0547FC-C276-41F5-A811-197416AC6C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FEEB47E-BD73-4F7B-B927-4C221B1BD6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C775121-0B5F-4B72-981D-C12F629F95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0334920-096C-4847-BC28-33A6623C1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C666B33-D894-4367-B8A0-5C6A6A6EFD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DFC84A-2F64-4111-818B-C34E4F473F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AA5E905-AD2D-43A3-A68A-48AAE3BCE6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C444FC-1068-4978-B5DF-391ADB088A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C1F5CAF-60B3-4C59-ABA2-6C5923A1F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B1759-7859-8F42-8474-C5C569CEE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490" y="584336"/>
            <a:ext cx="9882279" cy="1067635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Overpricing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6A250BE-CD84-4859-B30A-7E846EB0DB6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9853" y="1651972"/>
          <a:ext cx="11087665" cy="4535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525AE058-E404-9C46-941A-36F18C3E485E}"/>
              </a:ext>
            </a:extLst>
          </p:cNvPr>
          <p:cNvSpPr txBox="1">
            <a:spLocks/>
          </p:cNvSpPr>
          <p:nvPr/>
        </p:nvSpPr>
        <p:spPr>
          <a:xfrm>
            <a:off x="7627933" y="5654148"/>
            <a:ext cx="9882279" cy="1067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AAB1"/>
                </a:solidFill>
                <a:latin typeface="Futura PT Heavy" panose="020B0502020204020303" pitchFamily="34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Futura PT Heavy" panose="020B0502020204020303" pitchFamily="34" charset="77"/>
                <a:ea typeface="+mj-ea"/>
                <a:cs typeface="+mj-cs"/>
              </a:rPr>
              <a:t>Underpricing</a:t>
            </a:r>
          </a:p>
        </p:txBody>
      </p:sp>
      <p:sp>
        <p:nvSpPr>
          <p:cNvPr id="3" name="Up Arrow 2">
            <a:extLst>
              <a:ext uri="{FF2B5EF4-FFF2-40B4-BE49-F238E27FC236}">
                <a16:creationId xmlns:a16="http://schemas.microsoft.com/office/drawing/2014/main" id="{8B0550B2-D02A-104C-BEE3-BEEFCB5B39AE}"/>
              </a:ext>
            </a:extLst>
          </p:cNvPr>
          <p:cNvSpPr/>
          <p:nvPr/>
        </p:nvSpPr>
        <p:spPr>
          <a:xfrm>
            <a:off x="267787" y="853843"/>
            <a:ext cx="279183" cy="2844663"/>
          </a:xfrm>
          <a:prstGeom prst="up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Up Arrow 5">
            <a:extLst>
              <a:ext uri="{FF2B5EF4-FFF2-40B4-BE49-F238E27FC236}">
                <a16:creationId xmlns:a16="http://schemas.microsoft.com/office/drawing/2014/main" id="{FC654CA7-399B-5B4E-A565-BD931B033146}"/>
              </a:ext>
            </a:extLst>
          </p:cNvPr>
          <p:cNvSpPr/>
          <p:nvPr/>
        </p:nvSpPr>
        <p:spPr>
          <a:xfrm rot="10800000">
            <a:off x="11800401" y="3428999"/>
            <a:ext cx="279183" cy="3064784"/>
          </a:xfrm>
          <a:prstGeom prst="up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Audio 8">
            <a:extLst>
              <a:ext uri="{FF2B5EF4-FFF2-40B4-BE49-F238E27FC236}">
                <a16:creationId xmlns:a16="http://schemas.microsoft.com/office/drawing/2014/main" id="{653DE0DC-BBFA-029B-EF2B-B707BED94A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6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40"/>
    </mc:Choice>
    <mc:Fallback>
      <p:transition spd="slow" advTm="9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BA977-938F-6F4B-885E-71E39E07C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3700" dirty="0">
                <a:solidFill>
                  <a:schemeClr val="accent3"/>
                </a:solidFill>
              </a:rPr>
              <a:t>Different ways you can add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E2427-4B9F-974B-B88F-EFA2E3824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31112" cy="435133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3"/>
                </a:solidFill>
                <a:latin typeface="HALDEN PAINTED SOLID" pitchFamily="2" charset="0"/>
              </a:rPr>
              <a:t>Much more than trading time for money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3"/>
                </a:solidFill>
                <a:latin typeface="HALDEN PAINTED SOLID" pitchFamily="2" charset="0"/>
              </a:rPr>
              <a:t>doing that voodoo that you do so well…..</a:t>
            </a:r>
          </a:p>
          <a:p>
            <a:pPr marL="0" indent="0">
              <a:buNone/>
            </a:pPr>
            <a:endParaRPr lang="en-US" sz="2000" dirty="0">
              <a:solidFill>
                <a:schemeClr val="accent3"/>
              </a:solidFill>
            </a:endParaRPr>
          </a:p>
          <a:p>
            <a:pPr>
              <a:buBlip>
                <a:blip r:embed="rId5"/>
              </a:buBlip>
            </a:pPr>
            <a:r>
              <a:rPr lang="en-US" sz="2000" dirty="0">
                <a:solidFill>
                  <a:schemeClr val="accent3"/>
                </a:solidFill>
              </a:rPr>
              <a:t>Fulfill a need for your client</a:t>
            </a:r>
          </a:p>
          <a:p>
            <a:pPr>
              <a:buBlip>
                <a:blip r:embed="rId5"/>
              </a:buBlip>
            </a:pPr>
            <a:r>
              <a:rPr lang="en-US" sz="2000" dirty="0">
                <a:solidFill>
                  <a:schemeClr val="accent3"/>
                </a:solidFill>
              </a:rPr>
              <a:t>Develop new opportunities for your client</a:t>
            </a:r>
          </a:p>
          <a:p>
            <a:pPr>
              <a:buBlip>
                <a:blip r:embed="rId5"/>
              </a:buBlip>
            </a:pPr>
            <a:r>
              <a:rPr lang="en-US" sz="2000" dirty="0">
                <a:solidFill>
                  <a:schemeClr val="accent3"/>
                </a:solidFill>
              </a:rPr>
              <a:t>Increase sales for your client</a:t>
            </a:r>
          </a:p>
          <a:p>
            <a:pPr>
              <a:buBlip>
                <a:blip r:embed="rId5"/>
              </a:buBlip>
            </a:pPr>
            <a:r>
              <a:rPr lang="en-US" sz="2000" dirty="0">
                <a:solidFill>
                  <a:schemeClr val="accent3"/>
                </a:solidFill>
              </a:rPr>
              <a:t>Save ££ on the bottom line for your client</a:t>
            </a:r>
          </a:p>
          <a:p>
            <a:pPr marL="0" indent="0">
              <a:buNone/>
            </a:pPr>
            <a:endParaRPr lang="en-US" sz="2000" dirty="0">
              <a:solidFill>
                <a:schemeClr val="accent3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accent3"/>
              </a:solidFill>
              <a:latin typeface="HALDEN PAINTED SOLID" pitchFamily="2" charset="0"/>
            </a:endParaRPr>
          </a:p>
        </p:txBody>
      </p:sp>
      <p:pic>
        <p:nvPicPr>
          <p:cNvPr id="6" name="Content Placeholder 11" descr="A picture containing food, sitting, dark&#10;&#10;Description automatically generated">
            <a:extLst>
              <a:ext uri="{FF2B5EF4-FFF2-40B4-BE49-F238E27FC236}">
                <a16:creationId xmlns:a16="http://schemas.microsoft.com/office/drawing/2014/main" id="{5978C5F2-E3BD-8F46-868C-CE806E96FD0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704" r="40249"/>
          <a:stretch/>
        </p:blipFill>
        <p:spPr>
          <a:xfrm>
            <a:off x="8097227" y="156577"/>
            <a:ext cx="3046710" cy="6336298"/>
          </a:xfrm>
          <a:prstGeom prst="rect">
            <a:avLst/>
          </a:prstGeom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DAEB11A2-3EA2-BB4B-38FB-66EE5AD802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581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60"/>
    </mc:Choice>
    <mc:Fallback>
      <p:transition spd="slow" advTm="57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9FB360D-8087-68C2-F2EE-B3A0B41973AA}"/>
              </a:ext>
            </a:extLst>
          </p:cNvPr>
          <p:cNvSpPr txBox="1">
            <a:spLocks/>
          </p:cNvSpPr>
          <p:nvPr/>
        </p:nvSpPr>
        <p:spPr>
          <a:xfrm>
            <a:off x="948007" y="452985"/>
            <a:ext cx="3932237" cy="16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Sharp intake of breath test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91D8486-32C9-02F1-3A38-B191C0FDA0FA}"/>
              </a:ext>
            </a:extLst>
          </p:cNvPr>
          <p:cNvSpPr txBox="1">
            <a:spLocks/>
          </p:cNvSpPr>
          <p:nvPr/>
        </p:nvSpPr>
        <p:spPr>
          <a:xfrm>
            <a:off x="649622" y="2168688"/>
            <a:ext cx="4333485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When a client asks you how much a project will cost, you tell them and you don’t hear </a:t>
            </a:r>
            <a:r>
              <a:rPr lang="en-GB" b="1" dirty="0">
                <a:latin typeface="Futura PT Heavy" panose="020B0502020204020303" pitchFamily="34" charset="77"/>
              </a:rPr>
              <a:t>a sharp intake of breath</a:t>
            </a:r>
            <a:r>
              <a:rPr lang="en-GB" b="1" dirty="0">
                <a:solidFill>
                  <a:srgbClr val="E18B53"/>
                </a:solidFill>
              </a:rPr>
              <a:t> </a:t>
            </a:r>
          </a:p>
          <a:p>
            <a:pPr marL="0" indent="0">
              <a:buNone/>
            </a:pPr>
            <a:r>
              <a:rPr lang="en-GB" dirty="0"/>
              <a:t>then ...</a:t>
            </a:r>
          </a:p>
          <a:p>
            <a:pPr marL="0" indent="0">
              <a:buNone/>
            </a:pPr>
            <a:r>
              <a:rPr lang="en-GB" sz="3200" b="1" dirty="0">
                <a:latin typeface="Futura PT Heavy" panose="020B0502020204020303" pitchFamily="34" charset="77"/>
              </a:rPr>
              <a:t>you’ve </a:t>
            </a:r>
            <a:r>
              <a:rPr lang="en-GB" sz="3200" b="1" u="sng" dirty="0">
                <a:latin typeface="Futura PT Heavy" panose="020B0502020204020303" pitchFamily="34" charset="77"/>
              </a:rPr>
              <a:t>under-priced</a:t>
            </a:r>
            <a:r>
              <a:rPr lang="en-GB" sz="3200" b="1" dirty="0">
                <a:latin typeface="Futura PT Heavy" panose="020B0502020204020303" pitchFamily="34" charset="77"/>
              </a:rPr>
              <a:t> the work </a:t>
            </a:r>
          </a:p>
          <a:p>
            <a:endParaRPr lang="en-GB" dirty="0"/>
          </a:p>
        </p:txBody>
      </p:sp>
      <p:pic>
        <p:nvPicPr>
          <p:cNvPr id="6" name="Picture Placeholder 4" descr="A picture containing person, indoor, man, table&#10;&#10;Description automatically generated">
            <a:extLst>
              <a:ext uri="{FF2B5EF4-FFF2-40B4-BE49-F238E27FC236}">
                <a16:creationId xmlns:a16="http://schemas.microsoft.com/office/drawing/2014/main" id="{D38F8B67-C78D-4700-FFD1-C9F9262AB9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2930" r="12930"/>
          <a:stretch/>
        </p:blipFill>
        <p:spPr>
          <a:xfrm>
            <a:off x="5793724" y="1355834"/>
            <a:ext cx="5545898" cy="4379091"/>
          </a:xfrm>
          <a:prstGeom prst="rect">
            <a:avLst/>
          </a:prstGeom>
          <a:ln w="152400">
            <a:solidFill>
              <a:schemeClr val="accent3"/>
            </a:solidFill>
          </a:ln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D4E70B0B-82A9-62D4-8607-7E9BEBFE77E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6928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740"/>
    </mc:Choice>
    <mc:Fallback>
      <p:transition spd="slow" advTm="56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5.2|12|20.6|22|25.9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13.4|20.9|52.7|11.4|12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8|2.1|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3.8|5.5|8.2|49.8|13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15.3|17.3|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2.6|10.2|2.9|5.7|6.2|8.6|8.2|5.4|0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14.6|32.6|24|39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.2|7.9|11.4|22.6|17.2|9.8|8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5.7|7.2|2.1|6.9|2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0.7|16.7|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3.5|9.3|18.5|11.5|3.1|7.4|8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8.8|12.4|13.4|12.2|8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1.2|0.3|0.4|1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18.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F5AD25"/>
      </a:accent1>
      <a:accent2>
        <a:srgbClr val="1E2A38"/>
      </a:accent2>
      <a:accent3>
        <a:srgbClr val="7D1B3D"/>
      </a:accent3>
      <a:accent4>
        <a:srgbClr val="1F2937"/>
      </a:accent4>
      <a:accent5>
        <a:srgbClr val="D6D6D6"/>
      </a:accent5>
      <a:accent6>
        <a:srgbClr val="4EA72E"/>
      </a:accent6>
      <a:hlink>
        <a:srgbClr val="467886"/>
      </a:hlink>
      <a:folHlink>
        <a:srgbClr val="96607D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6c495e-7f98-4387-bde4-4c6faad04411">
      <Terms xmlns="http://schemas.microsoft.com/office/infopath/2007/PartnerControls"/>
    </lcf76f155ced4ddcb4097134ff3c332f>
    <TaxCatchAll xmlns="447587bf-70fe-49b2-ac7c-ca29ac32f65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94173C5F59154B9C9ABCDB87E0947F" ma:contentTypeVersion="19" ma:contentTypeDescription="Create a new document." ma:contentTypeScope="" ma:versionID="c80dec4a8ffc008e315c602a29b64dfb">
  <xsd:schema xmlns:xsd="http://www.w3.org/2001/XMLSchema" xmlns:xs="http://www.w3.org/2001/XMLSchema" xmlns:p="http://schemas.microsoft.com/office/2006/metadata/properties" xmlns:ns2="3d6c495e-7f98-4387-bde4-4c6faad04411" xmlns:ns3="447587bf-70fe-49b2-ac7c-ca29ac32f652" targetNamespace="http://schemas.microsoft.com/office/2006/metadata/properties" ma:root="true" ma:fieldsID="86e0c832b0ad0c087902f82cc0edd172" ns2:_="" ns3:_="">
    <xsd:import namespace="3d6c495e-7f98-4387-bde4-4c6faad04411"/>
    <xsd:import namespace="447587bf-70fe-49b2-ac7c-ca29ac32f6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6c495e-7f98-4387-bde4-4c6faad044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b7cb2aa-3157-48fe-9d1c-cfd2fabbc0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7587bf-70fe-49b2-ac7c-ca29ac32f65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af53eeb-e8f1-493c-bd45-620147d39784}" ma:internalName="TaxCatchAll" ma:showField="CatchAllData" ma:web="447587bf-70fe-49b2-ac7c-ca29ac32f6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1832C8-BCA7-4909-A1C9-0B4692D145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B02963-CEC8-4464-BA0C-4FAAA6B486C9}">
  <ds:schemaRefs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3d6c495e-7f98-4387-bde4-4c6faad04411"/>
    <ds:schemaRef ds:uri="447587bf-70fe-49b2-ac7c-ca29ac32f652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9D136AE-B2DC-4219-A37B-7861DCF069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6c495e-7f98-4387-bde4-4c6faad04411"/>
    <ds:schemaRef ds:uri="447587bf-70fe-49b2-ac7c-ca29ac32f6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17004</TotalTime>
  <Words>1872</Words>
  <Application>Microsoft Macintosh PowerPoint</Application>
  <PresentationFormat>Widescreen</PresentationFormat>
  <Paragraphs>290</Paragraphs>
  <Slides>34</Slides>
  <Notes>10</Notes>
  <HiddenSlides>8</HiddenSlides>
  <MMClips>29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8" baseType="lpstr">
      <vt:lpstr>FUTURA MEDIUM</vt:lpstr>
      <vt:lpstr>FUTURA MEDIUM</vt:lpstr>
      <vt:lpstr>Gill Sans MT</vt:lpstr>
      <vt:lpstr>Montserrat Medium</vt:lpstr>
      <vt:lpstr>Gill Sans</vt:lpstr>
      <vt:lpstr>Roboto</vt:lpstr>
      <vt:lpstr>Calibri</vt:lpstr>
      <vt:lpstr>Aptos</vt:lpstr>
      <vt:lpstr>Futura PT Heavy</vt:lpstr>
      <vt:lpstr>HALDEN PAINTED SOLID</vt:lpstr>
      <vt:lpstr>Montserrat SemiBold</vt:lpstr>
      <vt:lpstr>Futura PT Book</vt:lpstr>
      <vt:lpstr>Arial</vt:lpstr>
      <vt:lpstr>Office Theme</vt:lpstr>
      <vt:lpstr>HETV Regional Business and Finance Training</vt:lpstr>
      <vt:lpstr>Freelancer Finances</vt:lpstr>
      <vt:lpstr>MONEY</vt:lpstr>
      <vt:lpstr>Individual living budget</vt:lpstr>
      <vt:lpstr>Review how much you need to live on</vt:lpstr>
      <vt:lpstr>Managing your money</vt:lpstr>
      <vt:lpstr>Income spreadsheet</vt:lpstr>
      <vt:lpstr>How do I ensure I get paid</vt:lpstr>
      <vt:lpstr>Unlocking your value</vt:lpstr>
      <vt:lpstr>Value based on estimated rate</vt:lpstr>
      <vt:lpstr>Value based on no. working days in year</vt:lpstr>
      <vt:lpstr>Types of  TV contracts</vt:lpstr>
      <vt:lpstr>Different types of opportunities in Film and TV</vt:lpstr>
      <vt:lpstr>Self Assessment for sole traders</vt:lpstr>
      <vt:lpstr>UK Sole trader</vt:lpstr>
      <vt:lpstr>Business expenses</vt:lpstr>
      <vt:lpstr>How tax and NI is calculated</vt:lpstr>
      <vt:lpstr>Tax and NI rates 2025/26  (Tax return due by 31 Jan 2027)</vt:lpstr>
      <vt:lpstr>Paying your taxes</vt:lpstr>
      <vt:lpstr>Worked example I</vt:lpstr>
      <vt:lpstr>Worked example II</vt:lpstr>
      <vt:lpstr>Making Tax Digital – Started April 2026</vt:lpstr>
      <vt:lpstr>Student Loans</vt:lpstr>
      <vt:lpstr>VAT</vt:lpstr>
      <vt:lpstr>Pensions</vt:lpstr>
      <vt:lpstr>Thank you!</vt:lpstr>
      <vt:lpstr>Freelance mindset</vt:lpstr>
      <vt:lpstr>PowerPoint Presentation</vt:lpstr>
      <vt:lpstr>Valuation analysis</vt:lpstr>
      <vt:lpstr>Mechanics of freelANCING</vt:lpstr>
      <vt:lpstr>How do I put my prices up?</vt:lpstr>
      <vt:lpstr>Overpricing</vt:lpstr>
      <vt:lpstr>Different ways you can add value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Emon Ahmed</dc:creator>
  <cp:lastModifiedBy>Alison Grade</cp:lastModifiedBy>
  <cp:revision>7</cp:revision>
  <dcterms:created xsi:type="dcterms:W3CDTF">2025-10-31T08:45:30Z</dcterms:created>
  <dcterms:modified xsi:type="dcterms:W3CDTF">2026-09-07T12:26:34Z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0x0101002094173C5F59154B9C9ABCDB87E0947F</vt:lpwstr>
  </property>
  <property fmtid="{D5CDD505-2E9C-101B-9397-08002B2CF9AE}" pid="3" name="MediaServiceImageTags">
    <vt:lpwstr/>
  </property>
</Properties>
</file>